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7e0b51d97b4e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3f26aadd544655"/>
  </p:sldMasterIdLst>
  <p:sldIdLst>
    <p:sldId xmlns:r="http://schemas.openxmlformats.org/officeDocument/2006/relationships" id="256" r:id="R0ab9b7fb8fd84588"/>
    <p:sldId xmlns:r="http://schemas.openxmlformats.org/officeDocument/2006/relationships" id="257" r:id="R71f65930120d4d65"/>
    <p:sldId xmlns:r="http://schemas.openxmlformats.org/officeDocument/2006/relationships" id="258" r:id="R9ce87045dcf5406a"/>
    <p:sldId xmlns:r="http://schemas.openxmlformats.org/officeDocument/2006/relationships" id="259" r:id="R18ce3845d1e2411f"/>
    <p:sldId xmlns:r="http://schemas.openxmlformats.org/officeDocument/2006/relationships" id="260" r:id="R773d44a135df4fac"/>
    <p:sldId xmlns:r="http://schemas.openxmlformats.org/officeDocument/2006/relationships" id="261" r:id="R7e30895c9a99469b"/>
    <p:sldId xmlns:r="http://schemas.openxmlformats.org/officeDocument/2006/relationships" id="262" r:id="R67b64eba1b3c4b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f26aadd544655" /><Relationship Type="http://schemas.openxmlformats.org/officeDocument/2006/relationships/slide" Target="/ppt/slides/slide1.xml" Id="R0ab9b7fb8fd84588" /><Relationship Type="http://schemas.openxmlformats.org/officeDocument/2006/relationships/slide" Target="/ppt/slides/slide2.xml" Id="R71f65930120d4d65" /><Relationship Type="http://schemas.openxmlformats.org/officeDocument/2006/relationships/slide" Target="/ppt/slides/slide3.xml" Id="R9ce87045dcf5406a" /><Relationship Type="http://schemas.openxmlformats.org/officeDocument/2006/relationships/slide" Target="/ppt/slides/slide4.xml" Id="R18ce3845d1e2411f" /><Relationship Type="http://schemas.openxmlformats.org/officeDocument/2006/relationships/slide" Target="/ppt/slides/slide5.xml" Id="R773d44a135df4fac" /><Relationship Type="http://schemas.openxmlformats.org/officeDocument/2006/relationships/slide" Target="/ppt/slides/slide6.xml" Id="R7e30895c9a99469b" /><Relationship Type="http://schemas.openxmlformats.org/officeDocument/2006/relationships/slide" Target="/ppt/slides/slide7.xml" Id="R67b64eba1b3c4b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dacf2f18e45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d1c9ec4b442ab" /><Relationship Type="http://schemas.openxmlformats.org/officeDocument/2006/relationships/theme" Target="/ppt/slideMasters/theme/theme1.xml" Id="R405afaf67b3543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7d1c9ec4b442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8437658fc48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238a8076a4a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aa78955124f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fde10859f41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1cc6c7f0d4c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f1dd59f9546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5d260544e49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TRØNDERELEMENT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TRØNDERELEMENT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TRØNDERELEMENT AS ble etablert [år] og holder til i Flatanger.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TRØNDERELEMENT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TRØNDERELEMENT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TRØNDERELEMENT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9 770 810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3 638 693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8 478 763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TRØNDERELEMENT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STEFFENSENS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TRØNDERELEMENT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Storlavika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7770 Flatanger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egil@t-e.no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www.t-e.no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987 692 472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TRØNDERELEMENT AS</a:t>
            </a:r>
          </a:p>
        </p:txBody>
      </p:sp>
    </p:spTree>
  </p:cSld>
  <p:clrMapOvr>
    <a:masterClrMapping xmlns:a="http://schemas.openxmlformats.org/drawingml/2006/main"/>
  </p:clrMapOvr>
</p:sld>
</file>