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f302151a0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6823ae028484f"/>
  </p:sldMasterIdLst>
  <p:sldIdLst>
    <p:sldId xmlns:r="http://schemas.openxmlformats.org/officeDocument/2006/relationships" id="256" r:id="Rb847760105094cbe"/>
    <p:sldId xmlns:r="http://schemas.openxmlformats.org/officeDocument/2006/relationships" id="257" r:id="Rdcfdb4d24c114808"/>
    <p:sldId xmlns:r="http://schemas.openxmlformats.org/officeDocument/2006/relationships" id="258" r:id="Raaae773db13846a8"/>
    <p:sldId xmlns:r="http://schemas.openxmlformats.org/officeDocument/2006/relationships" id="259" r:id="Rd2b3edeb944c4393"/>
    <p:sldId xmlns:r="http://schemas.openxmlformats.org/officeDocument/2006/relationships" id="260" r:id="Re850eb089b474aff"/>
    <p:sldId xmlns:r="http://schemas.openxmlformats.org/officeDocument/2006/relationships" id="261" r:id="Rad2f8cc72cb44dfb"/>
    <p:sldId xmlns:r="http://schemas.openxmlformats.org/officeDocument/2006/relationships" id="262" r:id="R9e2e5d3aad3e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6823ae028484f" /><Relationship Type="http://schemas.openxmlformats.org/officeDocument/2006/relationships/slide" Target="/ppt/slides/slide1.xml" Id="Rb847760105094cbe" /><Relationship Type="http://schemas.openxmlformats.org/officeDocument/2006/relationships/slide" Target="/ppt/slides/slide2.xml" Id="Rdcfdb4d24c114808" /><Relationship Type="http://schemas.openxmlformats.org/officeDocument/2006/relationships/slide" Target="/ppt/slides/slide3.xml" Id="Raaae773db13846a8" /><Relationship Type="http://schemas.openxmlformats.org/officeDocument/2006/relationships/slide" Target="/ppt/slides/slide4.xml" Id="Rd2b3edeb944c4393" /><Relationship Type="http://schemas.openxmlformats.org/officeDocument/2006/relationships/slide" Target="/ppt/slides/slide5.xml" Id="Re850eb089b474aff" /><Relationship Type="http://schemas.openxmlformats.org/officeDocument/2006/relationships/slide" Target="/ppt/slides/slide6.xml" Id="Rad2f8cc72cb44dfb" /><Relationship Type="http://schemas.openxmlformats.org/officeDocument/2006/relationships/slide" Target="/ppt/slides/slide7.xml" Id="R9e2e5d3aad3e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17b4be299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6d25fdd641ac" /><Relationship Type="http://schemas.openxmlformats.org/officeDocument/2006/relationships/theme" Target="/ppt/slideMasters/theme/theme1.xml" Id="R14ab24d4280f40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876d25fdd641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3722e15fa4d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ddb36937743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06b6a74c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0392b7a8e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ff99dbdc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9692f4682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2d144e68b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EIKLAND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MASKIN AS ble etablert [år] og holder til i Kviteseid.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8 409 893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10 681 671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MAGNAR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RUNAR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ÅSE MARIE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Torshaugvegen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3850 Kviteseid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44 61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987 705 760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MASKIN AS</a:t>
            </a:r>
          </a:p>
        </p:txBody>
      </p:sp>
    </p:spTree>
  </p:cSld>
  <p:clrMapOvr>
    <a:masterClrMapping xmlns:a="http://schemas.openxmlformats.org/drawingml/2006/main"/>
  </p:clrMapOvr>
</p:sld>
</file>