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dd6e6ec0f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9c88506a54d71"/>
  </p:sldMasterIdLst>
  <p:sldIdLst>
    <p:sldId xmlns:r="http://schemas.openxmlformats.org/officeDocument/2006/relationships" id="256" r:id="Rbdf7cb6ff3bf430a"/>
    <p:sldId xmlns:r="http://schemas.openxmlformats.org/officeDocument/2006/relationships" id="257" r:id="R32d06306a130468a"/>
    <p:sldId xmlns:r="http://schemas.openxmlformats.org/officeDocument/2006/relationships" id="258" r:id="Rd1609247f4444291"/>
    <p:sldId xmlns:r="http://schemas.openxmlformats.org/officeDocument/2006/relationships" id="259" r:id="R28061cdc65844861"/>
    <p:sldId xmlns:r="http://schemas.openxmlformats.org/officeDocument/2006/relationships" id="260" r:id="R5d93d137586a4e28"/>
    <p:sldId xmlns:r="http://schemas.openxmlformats.org/officeDocument/2006/relationships" id="261" r:id="R8852457f5a72445b"/>
    <p:sldId xmlns:r="http://schemas.openxmlformats.org/officeDocument/2006/relationships" id="262" r:id="Red35693d71d8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9c88506a54d71" /><Relationship Type="http://schemas.openxmlformats.org/officeDocument/2006/relationships/slide" Target="/ppt/slides/slide1.xml" Id="Rbdf7cb6ff3bf430a" /><Relationship Type="http://schemas.openxmlformats.org/officeDocument/2006/relationships/slide" Target="/ppt/slides/slide2.xml" Id="R32d06306a130468a" /><Relationship Type="http://schemas.openxmlformats.org/officeDocument/2006/relationships/slide" Target="/ppt/slides/slide3.xml" Id="Rd1609247f4444291" /><Relationship Type="http://schemas.openxmlformats.org/officeDocument/2006/relationships/slide" Target="/ppt/slides/slide4.xml" Id="R28061cdc65844861" /><Relationship Type="http://schemas.openxmlformats.org/officeDocument/2006/relationships/slide" Target="/ppt/slides/slide5.xml" Id="R5d93d137586a4e28" /><Relationship Type="http://schemas.openxmlformats.org/officeDocument/2006/relationships/slide" Target="/ppt/slides/slide6.xml" Id="R8852457f5a72445b" /><Relationship Type="http://schemas.openxmlformats.org/officeDocument/2006/relationships/slide" Target="/ppt/slides/slide7.xml" Id="Red35693d71d8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23a2531f2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a842a25c4cc4" /><Relationship Type="http://schemas.openxmlformats.org/officeDocument/2006/relationships/theme" Target="/ppt/slideMasters/theme/theme1.xml" Id="Rc17ad3038787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5a842a25c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248e88f6c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ba897eea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c2b5214f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f589b269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0f7a512d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fdfb9278647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f8b174d47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BYGGMESTERFIRMA GAARDEN OG DELÅS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 GAARDEN OG DELÅS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BYGGMESTERFIRMA GAARDEN OG DELÅS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 GAARDEN OG DELÅS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 GAARDEN OG DELÅS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 GAARDEN OG DELÅS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21 607 486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−3 131 589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−2 841 167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11 922 921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 GAARDEN OG DELÅS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DELÅS RINO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GAARDEN ØYVIND JENS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 GAARDEN OG DELÅS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Greåkerveien 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1718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14 72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987 708 646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 GAARDEN OG DELÅS AS</a:t>
            </a:r>
          </a:p>
        </p:txBody>
      </p:sp>
    </p:spTree>
  </p:cSld>
  <p:clrMapOvr>
    <a:masterClrMapping xmlns:a="http://schemas.openxmlformats.org/drawingml/2006/main"/>
  </p:clrMapOvr>
</p:sld>
</file>