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40b53b18b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498fdc8344034"/>
  </p:sldMasterIdLst>
  <p:sldIdLst>
    <p:sldId xmlns:r="http://schemas.openxmlformats.org/officeDocument/2006/relationships" id="256" r:id="R3a552a2e356847ff"/>
    <p:sldId xmlns:r="http://schemas.openxmlformats.org/officeDocument/2006/relationships" id="257" r:id="Rd54f26d80ef04889"/>
    <p:sldId xmlns:r="http://schemas.openxmlformats.org/officeDocument/2006/relationships" id="258" r:id="R1880fe97674a4042"/>
    <p:sldId xmlns:r="http://schemas.openxmlformats.org/officeDocument/2006/relationships" id="259" r:id="Rd95f2075e386472e"/>
    <p:sldId xmlns:r="http://schemas.openxmlformats.org/officeDocument/2006/relationships" id="260" r:id="R2f37390bfaed4ca2"/>
    <p:sldId xmlns:r="http://schemas.openxmlformats.org/officeDocument/2006/relationships" id="261" r:id="Rfc8ff46926674edc"/>
    <p:sldId xmlns:r="http://schemas.openxmlformats.org/officeDocument/2006/relationships" id="262" r:id="Rb7d002614746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498fdc8344034" /><Relationship Type="http://schemas.openxmlformats.org/officeDocument/2006/relationships/slide" Target="/ppt/slides/slide1.xml" Id="R3a552a2e356847ff" /><Relationship Type="http://schemas.openxmlformats.org/officeDocument/2006/relationships/slide" Target="/ppt/slides/slide2.xml" Id="Rd54f26d80ef04889" /><Relationship Type="http://schemas.openxmlformats.org/officeDocument/2006/relationships/slide" Target="/ppt/slides/slide3.xml" Id="R1880fe97674a4042" /><Relationship Type="http://schemas.openxmlformats.org/officeDocument/2006/relationships/slide" Target="/ppt/slides/slide4.xml" Id="Rd95f2075e386472e" /><Relationship Type="http://schemas.openxmlformats.org/officeDocument/2006/relationships/slide" Target="/ppt/slides/slide5.xml" Id="R2f37390bfaed4ca2" /><Relationship Type="http://schemas.openxmlformats.org/officeDocument/2006/relationships/slide" Target="/ppt/slides/slide6.xml" Id="Rfc8ff46926674edc" /><Relationship Type="http://schemas.openxmlformats.org/officeDocument/2006/relationships/slide" Target="/ppt/slides/slide7.xml" Id="Rb7d002614746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03e8dd7e0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c6a1e4b5437c" /><Relationship Type="http://schemas.openxmlformats.org/officeDocument/2006/relationships/theme" Target="/ppt/slideMasters/theme/theme1.xml" Id="R7e4882888166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cc6a1e4b5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10f0f648d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88fda13b5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8f854300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b905660bf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8d1fd9b7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4e11621cd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83c1d473a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REIME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REIME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REIME MASKIN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REIME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REIME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REIME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12 608 442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REIME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REIME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REIME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Risavegen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45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nils@reimemaskin.no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987 709 111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REIME MASKIN AS</a:t>
            </a:r>
          </a:p>
        </p:txBody>
      </p:sp>
    </p:spTree>
  </p:cSld>
  <p:clrMapOvr>
    <a:masterClrMapping xmlns:a="http://schemas.openxmlformats.org/drawingml/2006/main"/>
  </p:clrMapOvr>
</p:sld>
</file>