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d6a4516f2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b226d8f0e4c86"/>
  </p:sldMasterIdLst>
  <p:sldIdLst>
    <p:sldId xmlns:r="http://schemas.openxmlformats.org/officeDocument/2006/relationships" id="256" r:id="R40fae7659edf4232"/>
    <p:sldId xmlns:r="http://schemas.openxmlformats.org/officeDocument/2006/relationships" id="257" r:id="Rb5831b4db3ee4a7e"/>
    <p:sldId xmlns:r="http://schemas.openxmlformats.org/officeDocument/2006/relationships" id="258" r:id="R5dba9057811e4bb2"/>
    <p:sldId xmlns:r="http://schemas.openxmlformats.org/officeDocument/2006/relationships" id="259" r:id="Re4938e65a55b4c57"/>
    <p:sldId xmlns:r="http://schemas.openxmlformats.org/officeDocument/2006/relationships" id="260" r:id="Rc4d9114de4204020"/>
    <p:sldId xmlns:r="http://schemas.openxmlformats.org/officeDocument/2006/relationships" id="261" r:id="R75b472fedacc40ac"/>
    <p:sldId xmlns:r="http://schemas.openxmlformats.org/officeDocument/2006/relationships" id="262" r:id="R30804bb0d868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b226d8f0e4c86" /><Relationship Type="http://schemas.openxmlformats.org/officeDocument/2006/relationships/slide" Target="/ppt/slides/slide1.xml" Id="R40fae7659edf4232" /><Relationship Type="http://schemas.openxmlformats.org/officeDocument/2006/relationships/slide" Target="/ppt/slides/slide2.xml" Id="Rb5831b4db3ee4a7e" /><Relationship Type="http://schemas.openxmlformats.org/officeDocument/2006/relationships/slide" Target="/ppt/slides/slide3.xml" Id="R5dba9057811e4bb2" /><Relationship Type="http://schemas.openxmlformats.org/officeDocument/2006/relationships/slide" Target="/ppt/slides/slide4.xml" Id="Re4938e65a55b4c57" /><Relationship Type="http://schemas.openxmlformats.org/officeDocument/2006/relationships/slide" Target="/ppt/slides/slide5.xml" Id="Rc4d9114de4204020" /><Relationship Type="http://schemas.openxmlformats.org/officeDocument/2006/relationships/slide" Target="/ppt/slides/slide6.xml" Id="R75b472fedacc40ac" /><Relationship Type="http://schemas.openxmlformats.org/officeDocument/2006/relationships/slide" Target="/ppt/slides/slide7.xml" Id="R30804bb0d868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b1f663349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6fd543d442e3" /><Relationship Type="http://schemas.openxmlformats.org/officeDocument/2006/relationships/theme" Target="/ppt/slideMasters/theme/theme1.xml" Id="Rc800b196825d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66fd543d4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4cd67a4c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02079d6b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354fe6ee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26a706fa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dd91f95b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f7a561f8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16a64d1f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BYGG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3 129 495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ELLING HARRY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elbjoroy@broadpark.no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987 709 677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BJORØY BYGG AS</a:t>
            </a:r>
          </a:p>
        </p:txBody>
      </p:sp>
    </p:spTree>
  </p:cSld>
  <p:clrMapOvr>
    <a:masterClrMapping xmlns:a="http://schemas.openxmlformats.org/drawingml/2006/main"/>
  </p:clrMapOvr>
</p:sld>
</file>