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859a9f3d1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7857cac404f3f"/>
  </p:sldMasterIdLst>
  <p:sldIdLst>
    <p:sldId xmlns:r="http://schemas.openxmlformats.org/officeDocument/2006/relationships" id="256" r:id="Re30215e720bc4e19"/>
    <p:sldId xmlns:r="http://schemas.openxmlformats.org/officeDocument/2006/relationships" id="257" r:id="R30cfe190eae042ce"/>
    <p:sldId xmlns:r="http://schemas.openxmlformats.org/officeDocument/2006/relationships" id="258" r:id="R42b959d7ac9b4d9f"/>
    <p:sldId xmlns:r="http://schemas.openxmlformats.org/officeDocument/2006/relationships" id="259" r:id="R0d96309b259f446e"/>
    <p:sldId xmlns:r="http://schemas.openxmlformats.org/officeDocument/2006/relationships" id="260" r:id="Rbb19e8023c7a40af"/>
    <p:sldId xmlns:r="http://schemas.openxmlformats.org/officeDocument/2006/relationships" id="261" r:id="R7b702fdb5cb14fcd"/>
    <p:sldId xmlns:r="http://schemas.openxmlformats.org/officeDocument/2006/relationships" id="262" r:id="Rcc3cf429c3c9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7857cac404f3f" /><Relationship Type="http://schemas.openxmlformats.org/officeDocument/2006/relationships/slide" Target="/ppt/slides/slide1.xml" Id="Re30215e720bc4e19" /><Relationship Type="http://schemas.openxmlformats.org/officeDocument/2006/relationships/slide" Target="/ppt/slides/slide2.xml" Id="R30cfe190eae042ce" /><Relationship Type="http://schemas.openxmlformats.org/officeDocument/2006/relationships/slide" Target="/ppt/slides/slide3.xml" Id="R42b959d7ac9b4d9f" /><Relationship Type="http://schemas.openxmlformats.org/officeDocument/2006/relationships/slide" Target="/ppt/slides/slide4.xml" Id="R0d96309b259f446e" /><Relationship Type="http://schemas.openxmlformats.org/officeDocument/2006/relationships/slide" Target="/ppt/slides/slide5.xml" Id="Rbb19e8023c7a40af" /><Relationship Type="http://schemas.openxmlformats.org/officeDocument/2006/relationships/slide" Target="/ppt/slides/slide6.xml" Id="R7b702fdb5cb14fcd" /><Relationship Type="http://schemas.openxmlformats.org/officeDocument/2006/relationships/slide" Target="/ppt/slides/slide7.xml" Id="Rcc3cf429c3c9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0f0543138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f45eddd81494f" /><Relationship Type="http://schemas.openxmlformats.org/officeDocument/2006/relationships/theme" Target="/ppt/slideMasters/theme/theme1.xml" Id="Red3582bc8b10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f45eddd81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e31b0da4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07d6cb0a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a73794a2d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77f7e0e91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853441e2c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402df09e6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aac67b901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 ENTREPRENØR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42 955 774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2 794 802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34 597 131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JØRGENSEN MASKIN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Vakås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liv@gjentreprenor.no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987 709 944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 ENTREPRENØR AS</a:t>
            </a:r>
          </a:p>
        </p:txBody>
      </p:sp>
    </p:spTree>
  </p:cSld>
  <p:clrMapOvr>
    <a:masterClrMapping xmlns:a="http://schemas.openxmlformats.org/drawingml/2006/main"/>
  </p:clrMapOvr>
</p:sld>
</file>