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1321731e8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4eb6500904579"/>
  </p:sldMasterIdLst>
  <p:sldIdLst>
    <p:sldId xmlns:r="http://schemas.openxmlformats.org/officeDocument/2006/relationships" id="256" r:id="Rd5fbe0f3b40642de"/>
    <p:sldId xmlns:r="http://schemas.openxmlformats.org/officeDocument/2006/relationships" id="257" r:id="R9b765b617db84517"/>
    <p:sldId xmlns:r="http://schemas.openxmlformats.org/officeDocument/2006/relationships" id="258" r:id="R675c6229493b4193"/>
    <p:sldId xmlns:r="http://schemas.openxmlformats.org/officeDocument/2006/relationships" id="259" r:id="R97023195340e423e"/>
    <p:sldId xmlns:r="http://schemas.openxmlformats.org/officeDocument/2006/relationships" id="260" r:id="R2df8c92d1fcd4aec"/>
    <p:sldId xmlns:r="http://schemas.openxmlformats.org/officeDocument/2006/relationships" id="261" r:id="R66fa922213db4db3"/>
    <p:sldId xmlns:r="http://schemas.openxmlformats.org/officeDocument/2006/relationships" id="262" r:id="R420701aee4dd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4eb6500904579" /><Relationship Type="http://schemas.openxmlformats.org/officeDocument/2006/relationships/slide" Target="/ppt/slides/slide1.xml" Id="Rd5fbe0f3b40642de" /><Relationship Type="http://schemas.openxmlformats.org/officeDocument/2006/relationships/slide" Target="/ppt/slides/slide2.xml" Id="R9b765b617db84517" /><Relationship Type="http://schemas.openxmlformats.org/officeDocument/2006/relationships/slide" Target="/ppt/slides/slide3.xml" Id="R675c6229493b4193" /><Relationship Type="http://schemas.openxmlformats.org/officeDocument/2006/relationships/slide" Target="/ppt/slides/slide4.xml" Id="R97023195340e423e" /><Relationship Type="http://schemas.openxmlformats.org/officeDocument/2006/relationships/slide" Target="/ppt/slides/slide5.xml" Id="R2df8c92d1fcd4aec" /><Relationship Type="http://schemas.openxmlformats.org/officeDocument/2006/relationships/slide" Target="/ppt/slides/slide6.xml" Id="R66fa922213db4db3" /><Relationship Type="http://schemas.openxmlformats.org/officeDocument/2006/relationships/slide" Target="/ppt/slides/slide7.xml" Id="R420701aee4dd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59ef82d2643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1c16cde43465f" /><Relationship Type="http://schemas.openxmlformats.org/officeDocument/2006/relationships/theme" Target="/ppt/slideMasters/theme/theme1.xml" Id="R62007c80f950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d1c16cde43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9f9239287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482295e9b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806770089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7de3bbc40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ec0d99d62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94a6c5da346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bc362805d4d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TROND E. MADSEN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TROND E. MADSEN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TROND E. MADSEN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TROND E. MADSEN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TROND E. MADSEN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TROND E. MADSEN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4 270 535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341 549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4 839 379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TROND E. MADSEN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TROND EGIL NÆRØ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TROND E. MADSEN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Storevågen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6020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madsen@rormester.no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www.rormester.no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987 726 814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TROND E. MADSEN AS</a:t>
            </a:r>
          </a:p>
        </p:txBody>
      </p:sp>
    </p:spTree>
  </p:cSld>
  <p:clrMapOvr>
    <a:masterClrMapping xmlns:a="http://schemas.openxmlformats.org/drawingml/2006/main"/>
  </p:clrMapOvr>
</p:sld>
</file>