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4131ffff294b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bdc33771b541d8"/>
  </p:sldMasterIdLst>
  <p:sldIdLst>
    <p:sldId xmlns:r="http://schemas.openxmlformats.org/officeDocument/2006/relationships" id="256" r:id="R42960ca1829e4a9b"/>
    <p:sldId xmlns:r="http://schemas.openxmlformats.org/officeDocument/2006/relationships" id="257" r:id="R4c7050a71e6c4e45"/>
    <p:sldId xmlns:r="http://schemas.openxmlformats.org/officeDocument/2006/relationships" id="258" r:id="R65ea74fcdbb440bf"/>
    <p:sldId xmlns:r="http://schemas.openxmlformats.org/officeDocument/2006/relationships" id="259" r:id="R5ffa6e8874dd4e19"/>
    <p:sldId xmlns:r="http://schemas.openxmlformats.org/officeDocument/2006/relationships" id="260" r:id="R29fbdc100340435f"/>
    <p:sldId xmlns:r="http://schemas.openxmlformats.org/officeDocument/2006/relationships" id="261" r:id="R7177aaa4f3d546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dc33771b541d8" /><Relationship Type="http://schemas.openxmlformats.org/officeDocument/2006/relationships/slide" Target="/ppt/slides/slide1.xml" Id="R42960ca1829e4a9b" /><Relationship Type="http://schemas.openxmlformats.org/officeDocument/2006/relationships/slide" Target="/ppt/slides/slide2.xml" Id="R4c7050a71e6c4e45" /><Relationship Type="http://schemas.openxmlformats.org/officeDocument/2006/relationships/slide" Target="/ppt/slides/slide3.xml" Id="R65ea74fcdbb440bf" /><Relationship Type="http://schemas.openxmlformats.org/officeDocument/2006/relationships/slide" Target="/ppt/slides/slide4.xml" Id="R5ffa6e8874dd4e19" /><Relationship Type="http://schemas.openxmlformats.org/officeDocument/2006/relationships/slide" Target="/ppt/slides/slide5.xml" Id="R29fbdc100340435f" /><Relationship Type="http://schemas.openxmlformats.org/officeDocument/2006/relationships/slide" Target="/ppt/slides/slide6.xml" Id="R7177aaa4f3d546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f3241b06047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67ae2e8bc44bb" /><Relationship Type="http://schemas.openxmlformats.org/officeDocument/2006/relationships/theme" Target="/ppt/slideMasters/theme/theme1.xml" Id="R293b2eda84b846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567ae2e8bc44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8650d9a834c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ef403e6294f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c27fcd89c4c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73de5870c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c7f8fd5a1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5043551084c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ADVOKATFIRMAET LYNGTVEIT &amp; CO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LYNGTVEIT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ADVOKATFIRMAET LYNGTVEIT &amp; CO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LYNGTVEIT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LYNGTVEIT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LYNGTVEIT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975 906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−81 871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LYNGTVEIT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Universitetsgata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79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lyngtveit@lyha.no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www.lyha.no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987 729 457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LYNGTVEIT &amp; CO DA</a:t>
            </a:r>
          </a:p>
        </p:txBody>
      </p:sp>
    </p:spTree>
  </p:cSld>
  <p:clrMapOvr>
    <a:masterClrMapping xmlns:a="http://schemas.openxmlformats.org/drawingml/2006/main"/>
  </p:clrMapOvr>
</p:sld>
</file>