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d8aa1d26be4e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55bee236724b1a"/>
  </p:sldMasterIdLst>
  <p:sldIdLst>
    <p:sldId xmlns:r="http://schemas.openxmlformats.org/officeDocument/2006/relationships" id="256" r:id="Raaa7fee39b4b47cb"/>
    <p:sldId xmlns:r="http://schemas.openxmlformats.org/officeDocument/2006/relationships" id="257" r:id="R633d9b5cd4974655"/>
    <p:sldId xmlns:r="http://schemas.openxmlformats.org/officeDocument/2006/relationships" id="258" r:id="R0b55e4e027774052"/>
    <p:sldId xmlns:r="http://schemas.openxmlformats.org/officeDocument/2006/relationships" id="259" r:id="Rd6b44bcab53d4169"/>
    <p:sldId xmlns:r="http://schemas.openxmlformats.org/officeDocument/2006/relationships" id="260" r:id="R733dace95ec44950"/>
    <p:sldId xmlns:r="http://schemas.openxmlformats.org/officeDocument/2006/relationships" id="261" r:id="R8b8363ffb47344aa"/>
    <p:sldId xmlns:r="http://schemas.openxmlformats.org/officeDocument/2006/relationships" id="262" r:id="R808b06495ec94f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55bee236724b1a" /><Relationship Type="http://schemas.openxmlformats.org/officeDocument/2006/relationships/slide" Target="/ppt/slides/slide1.xml" Id="Raaa7fee39b4b47cb" /><Relationship Type="http://schemas.openxmlformats.org/officeDocument/2006/relationships/slide" Target="/ppt/slides/slide2.xml" Id="R633d9b5cd4974655" /><Relationship Type="http://schemas.openxmlformats.org/officeDocument/2006/relationships/slide" Target="/ppt/slides/slide3.xml" Id="R0b55e4e027774052" /><Relationship Type="http://schemas.openxmlformats.org/officeDocument/2006/relationships/slide" Target="/ppt/slides/slide4.xml" Id="Rd6b44bcab53d4169" /><Relationship Type="http://schemas.openxmlformats.org/officeDocument/2006/relationships/slide" Target="/ppt/slides/slide5.xml" Id="R733dace95ec44950" /><Relationship Type="http://schemas.openxmlformats.org/officeDocument/2006/relationships/slide" Target="/ppt/slides/slide6.xml" Id="R8b8363ffb47344aa" /><Relationship Type="http://schemas.openxmlformats.org/officeDocument/2006/relationships/slide" Target="/ppt/slides/slide7.xml" Id="R808b06495ec94f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86449fd3c347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e30d6cf63476c" /><Relationship Type="http://schemas.openxmlformats.org/officeDocument/2006/relationships/theme" Target="/ppt/slideMasters/theme/theme1.xml" Id="R53df94cd833e47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fe30d6cf6347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dfb4b15d3343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be4e59f8c041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30adec69294d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c491996d024b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0f5667f9844f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cb1caa2b0341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9834845d2b45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MESTERMO VVS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MESTERMO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MESTERMO VVS AS ble etablert [år] og holder til i Eikefjord.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MESTERMO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MESTERMO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MESTERMO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7 053 432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265 514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571 754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6 280 279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8 367 679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MESTERMO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 JOHN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 THORMOD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MESTERMO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Vikavegen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6940 Eikefjord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75 33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987 742 542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MESTERMO VVS AS</a:t>
            </a:r>
          </a:p>
        </p:txBody>
      </p:sp>
    </p:spTree>
  </p:cSld>
  <p:clrMapOvr>
    <a:masterClrMapping xmlns:a="http://schemas.openxmlformats.org/drawingml/2006/main"/>
  </p:clrMapOvr>
</p:sld>
</file>