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3768f668a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e94cc84224671"/>
  </p:sldMasterIdLst>
  <p:sldIdLst>
    <p:sldId xmlns:r="http://schemas.openxmlformats.org/officeDocument/2006/relationships" id="256" r:id="Rfca8c48e4e654651"/>
    <p:sldId xmlns:r="http://schemas.openxmlformats.org/officeDocument/2006/relationships" id="257" r:id="Ra5d3cdf639844829"/>
    <p:sldId xmlns:r="http://schemas.openxmlformats.org/officeDocument/2006/relationships" id="258" r:id="R6154299e7cc64a69"/>
    <p:sldId xmlns:r="http://schemas.openxmlformats.org/officeDocument/2006/relationships" id="259" r:id="R33ba309028f246b0"/>
    <p:sldId xmlns:r="http://schemas.openxmlformats.org/officeDocument/2006/relationships" id="260" r:id="R1dad2ec6f6bc45b5"/>
    <p:sldId xmlns:r="http://schemas.openxmlformats.org/officeDocument/2006/relationships" id="261" r:id="Rb534a6040e4f4299"/>
    <p:sldId xmlns:r="http://schemas.openxmlformats.org/officeDocument/2006/relationships" id="262" r:id="R6b2a3a2b5914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e94cc84224671" /><Relationship Type="http://schemas.openxmlformats.org/officeDocument/2006/relationships/slide" Target="/ppt/slides/slide1.xml" Id="Rfca8c48e4e654651" /><Relationship Type="http://schemas.openxmlformats.org/officeDocument/2006/relationships/slide" Target="/ppt/slides/slide2.xml" Id="Ra5d3cdf639844829" /><Relationship Type="http://schemas.openxmlformats.org/officeDocument/2006/relationships/slide" Target="/ppt/slides/slide3.xml" Id="R6154299e7cc64a69" /><Relationship Type="http://schemas.openxmlformats.org/officeDocument/2006/relationships/slide" Target="/ppt/slides/slide4.xml" Id="R33ba309028f246b0" /><Relationship Type="http://schemas.openxmlformats.org/officeDocument/2006/relationships/slide" Target="/ppt/slides/slide5.xml" Id="R1dad2ec6f6bc45b5" /><Relationship Type="http://schemas.openxmlformats.org/officeDocument/2006/relationships/slide" Target="/ppt/slides/slide6.xml" Id="Rb534a6040e4f4299" /><Relationship Type="http://schemas.openxmlformats.org/officeDocument/2006/relationships/slide" Target="/ppt/slides/slide7.xml" Id="R6b2a3a2b5914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ffc96399f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cf71a46d4199" /><Relationship Type="http://schemas.openxmlformats.org/officeDocument/2006/relationships/theme" Target="/ppt/slideMasters/theme/theme1.xml" Id="R2c11447ee2d2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bcf71a46d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b59a4b63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dc79fe64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9c768fa8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aa9fc1a2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3d081dc4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cb50f4907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8df15b0c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OLEDA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77 270 078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 Huser,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