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4762d3a48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3f881a8ef433b"/>
  </p:sldMasterIdLst>
  <p:sldIdLst>
    <p:sldId xmlns:r="http://schemas.openxmlformats.org/officeDocument/2006/relationships" id="256" r:id="Ra8a93a0ca128424e"/>
    <p:sldId xmlns:r="http://schemas.openxmlformats.org/officeDocument/2006/relationships" id="257" r:id="Rfbc259cb41ba499e"/>
    <p:sldId xmlns:r="http://schemas.openxmlformats.org/officeDocument/2006/relationships" id="258" r:id="Ra61d5553ccac4e63"/>
    <p:sldId xmlns:r="http://schemas.openxmlformats.org/officeDocument/2006/relationships" id="259" r:id="R1a310babf9bd4a71"/>
    <p:sldId xmlns:r="http://schemas.openxmlformats.org/officeDocument/2006/relationships" id="260" r:id="R06067471e50040cf"/>
    <p:sldId xmlns:r="http://schemas.openxmlformats.org/officeDocument/2006/relationships" id="261" r:id="R83545ec77fd04c62"/>
    <p:sldId xmlns:r="http://schemas.openxmlformats.org/officeDocument/2006/relationships" id="262" r:id="R2d298a1aa026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3f881a8ef433b" /><Relationship Type="http://schemas.openxmlformats.org/officeDocument/2006/relationships/slide" Target="/ppt/slides/slide1.xml" Id="Ra8a93a0ca128424e" /><Relationship Type="http://schemas.openxmlformats.org/officeDocument/2006/relationships/slide" Target="/ppt/slides/slide2.xml" Id="Rfbc259cb41ba499e" /><Relationship Type="http://schemas.openxmlformats.org/officeDocument/2006/relationships/slide" Target="/ppt/slides/slide3.xml" Id="Ra61d5553ccac4e63" /><Relationship Type="http://schemas.openxmlformats.org/officeDocument/2006/relationships/slide" Target="/ppt/slides/slide4.xml" Id="R1a310babf9bd4a71" /><Relationship Type="http://schemas.openxmlformats.org/officeDocument/2006/relationships/slide" Target="/ppt/slides/slide5.xml" Id="R06067471e50040cf" /><Relationship Type="http://schemas.openxmlformats.org/officeDocument/2006/relationships/slide" Target="/ppt/slides/slide6.xml" Id="R83545ec77fd04c62" /><Relationship Type="http://schemas.openxmlformats.org/officeDocument/2006/relationships/slide" Target="/ppt/slides/slide7.xml" Id="R2d298a1aa026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c5197e42e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946c8caf42e9" /><Relationship Type="http://schemas.openxmlformats.org/officeDocument/2006/relationships/theme" Target="/ppt/slideMasters/theme/theme1.xml" Id="R7f7ed0b9a9d0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0946c8caf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a6548ab2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c8c0e007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27a08bfb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22c5ed29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8d39ce56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a1699b338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61de7405a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EMBLA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4 913 081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WEST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BYGG AS</a:t>
            </a:r>
          </a:p>
        </p:txBody>
      </p:sp>
    </p:spTree>
  </p:cSld>
  <p:clrMapOvr>
    <a:masterClrMapping xmlns:a="http://schemas.openxmlformats.org/drawingml/2006/main"/>
  </p:clrMapOvr>
</p:sld>
</file>