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81c2a0c9744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100fc0fba42fa"/>
  </p:sldMasterIdLst>
  <p:sldIdLst>
    <p:sldId xmlns:r="http://schemas.openxmlformats.org/officeDocument/2006/relationships" id="256" r:id="R5169e394e9a94740"/>
    <p:sldId xmlns:r="http://schemas.openxmlformats.org/officeDocument/2006/relationships" id="257" r:id="R3636dbf85b6843e1"/>
    <p:sldId xmlns:r="http://schemas.openxmlformats.org/officeDocument/2006/relationships" id="258" r:id="R7349c2bd5a054d80"/>
    <p:sldId xmlns:r="http://schemas.openxmlformats.org/officeDocument/2006/relationships" id="259" r:id="R80210387e45a45d3"/>
    <p:sldId xmlns:r="http://schemas.openxmlformats.org/officeDocument/2006/relationships" id="260" r:id="R3a73ca29e3a8443b"/>
    <p:sldId xmlns:r="http://schemas.openxmlformats.org/officeDocument/2006/relationships" id="261" r:id="Re7ca485d05bd484d"/>
    <p:sldId xmlns:r="http://schemas.openxmlformats.org/officeDocument/2006/relationships" id="262" r:id="R63162c79c91641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100fc0fba42fa" /><Relationship Type="http://schemas.openxmlformats.org/officeDocument/2006/relationships/slide" Target="/ppt/slides/slide1.xml" Id="R5169e394e9a94740" /><Relationship Type="http://schemas.openxmlformats.org/officeDocument/2006/relationships/slide" Target="/ppt/slides/slide2.xml" Id="R3636dbf85b6843e1" /><Relationship Type="http://schemas.openxmlformats.org/officeDocument/2006/relationships/slide" Target="/ppt/slides/slide3.xml" Id="R7349c2bd5a054d80" /><Relationship Type="http://schemas.openxmlformats.org/officeDocument/2006/relationships/slide" Target="/ppt/slides/slide4.xml" Id="R80210387e45a45d3" /><Relationship Type="http://schemas.openxmlformats.org/officeDocument/2006/relationships/slide" Target="/ppt/slides/slide5.xml" Id="R3a73ca29e3a8443b" /><Relationship Type="http://schemas.openxmlformats.org/officeDocument/2006/relationships/slide" Target="/ppt/slides/slide6.xml" Id="Re7ca485d05bd484d" /><Relationship Type="http://schemas.openxmlformats.org/officeDocument/2006/relationships/slide" Target="/ppt/slides/slide7.xml" Id="R63162c79c91641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cd0daee66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20cdb022c47d0" /><Relationship Type="http://schemas.openxmlformats.org/officeDocument/2006/relationships/theme" Target="/ppt/slideMasters/theme/theme1.xml" Id="R9580af51541343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20cdb022c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f914fe33449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cac6d3cae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300448c0e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8af04fe8d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7942693c645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44e33e22347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043c090b9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KONGSBERG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ENTREPRENØR AS ble etablert [år] og holder til i Skollenborg.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162 547 030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−30 076 804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−19 832 622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27 533 673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93 045 461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LØVÅS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Skrubbmoen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3619 Skollenborg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post@ke-as.com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987 757 132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ENTREPRENØR AS</a:t>
            </a:r>
          </a:p>
        </p:txBody>
      </p:sp>
    </p:spTree>
  </p:cSld>
  <p:clrMapOvr>
    <a:masterClrMapping xmlns:a="http://schemas.openxmlformats.org/drawingml/2006/main"/>
  </p:clrMapOvr>
</p:sld>
</file>