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557db5eb5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46c3baf2443d3"/>
  </p:sldMasterIdLst>
  <p:sldIdLst>
    <p:sldId xmlns:r="http://schemas.openxmlformats.org/officeDocument/2006/relationships" id="256" r:id="R0f9e694144eb4364"/>
    <p:sldId xmlns:r="http://schemas.openxmlformats.org/officeDocument/2006/relationships" id="257" r:id="R6201a717435b482a"/>
    <p:sldId xmlns:r="http://schemas.openxmlformats.org/officeDocument/2006/relationships" id="258" r:id="R836114eba440449c"/>
    <p:sldId xmlns:r="http://schemas.openxmlformats.org/officeDocument/2006/relationships" id="259" r:id="R80cf68be85f148d9"/>
    <p:sldId xmlns:r="http://schemas.openxmlformats.org/officeDocument/2006/relationships" id="260" r:id="R8abc11ec4c424eb6"/>
    <p:sldId xmlns:r="http://schemas.openxmlformats.org/officeDocument/2006/relationships" id="261" r:id="R34f49bc5f2124f66"/>
    <p:sldId xmlns:r="http://schemas.openxmlformats.org/officeDocument/2006/relationships" id="262" r:id="R23f7311d7823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46c3baf2443d3" /><Relationship Type="http://schemas.openxmlformats.org/officeDocument/2006/relationships/slide" Target="/ppt/slides/slide1.xml" Id="R0f9e694144eb4364" /><Relationship Type="http://schemas.openxmlformats.org/officeDocument/2006/relationships/slide" Target="/ppt/slides/slide2.xml" Id="R6201a717435b482a" /><Relationship Type="http://schemas.openxmlformats.org/officeDocument/2006/relationships/slide" Target="/ppt/slides/slide3.xml" Id="R836114eba440449c" /><Relationship Type="http://schemas.openxmlformats.org/officeDocument/2006/relationships/slide" Target="/ppt/slides/slide4.xml" Id="R80cf68be85f148d9" /><Relationship Type="http://schemas.openxmlformats.org/officeDocument/2006/relationships/slide" Target="/ppt/slides/slide5.xml" Id="R8abc11ec4c424eb6" /><Relationship Type="http://schemas.openxmlformats.org/officeDocument/2006/relationships/slide" Target="/ppt/slides/slide6.xml" Id="R34f49bc5f2124f66" /><Relationship Type="http://schemas.openxmlformats.org/officeDocument/2006/relationships/slide" Target="/ppt/slides/slide7.xml" Id="R23f7311d7823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5ae88b0f9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4c2beec974e5a" /><Relationship Type="http://schemas.openxmlformats.org/officeDocument/2006/relationships/theme" Target="/ppt/slideMasters/theme/theme1.xml" Id="Rb91f5040174c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4c2beec97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cdffc554a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de80772ae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9387b6d7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b64ab702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e3e66ace9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2e01bdebe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ca5b3dc2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EGELAND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RØR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238 915 729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15 599 730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12 451 795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71 969 460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TEQVA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987 760 605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 RØR AS</a:t>
            </a:r>
          </a:p>
        </p:txBody>
      </p:sp>
    </p:spTree>
  </p:cSld>
  <p:clrMapOvr>
    <a:masterClrMapping xmlns:a="http://schemas.openxmlformats.org/drawingml/2006/main"/>
  </p:clrMapOvr>
</p:sld>
</file>