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dcb1b2fcab46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244061f5bc475d"/>
  </p:sldMasterIdLst>
  <p:sldIdLst>
    <p:sldId xmlns:r="http://schemas.openxmlformats.org/officeDocument/2006/relationships" id="256" r:id="R71fe9ad4f84940b4"/>
    <p:sldId xmlns:r="http://schemas.openxmlformats.org/officeDocument/2006/relationships" id="257" r:id="R6dc7c86e363d4fe2"/>
    <p:sldId xmlns:r="http://schemas.openxmlformats.org/officeDocument/2006/relationships" id="258" r:id="Rb8f48a8209424cca"/>
    <p:sldId xmlns:r="http://schemas.openxmlformats.org/officeDocument/2006/relationships" id="259" r:id="R87f0ac9143034932"/>
    <p:sldId xmlns:r="http://schemas.openxmlformats.org/officeDocument/2006/relationships" id="260" r:id="R2ba4d2da896049f3"/>
    <p:sldId xmlns:r="http://schemas.openxmlformats.org/officeDocument/2006/relationships" id="261" r:id="Rb736fde4b288408e"/>
    <p:sldId xmlns:r="http://schemas.openxmlformats.org/officeDocument/2006/relationships" id="262" r:id="R6c5a4d6a8ce643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44061f5bc475d" /><Relationship Type="http://schemas.openxmlformats.org/officeDocument/2006/relationships/slide" Target="/ppt/slides/slide1.xml" Id="R71fe9ad4f84940b4" /><Relationship Type="http://schemas.openxmlformats.org/officeDocument/2006/relationships/slide" Target="/ppt/slides/slide2.xml" Id="R6dc7c86e363d4fe2" /><Relationship Type="http://schemas.openxmlformats.org/officeDocument/2006/relationships/slide" Target="/ppt/slides/slide3.xml" Id="Rb8f48a8209424cca" /><Relationship Type="http://schemas.openxmlformats.org/officeDocument/2006/relationships/slide" Target="/ppt/slides/slide4.xml" Id="R87f0ac9143034932" /><Relationship Type="http://schemas.openxmlformats.org/officeDocument/2006/relationships/slide" Target="/ppt/slides/slide5.xml" Id="R2ba4d2da896049f3" /><Relationship Type="http://schemas.openxmlformats.org/officeDocument/2006/relationships/slide" Target="/ppt/slides/slide6.xml" Id="Rb736fde4b288408e" /><Relationship Type="http://schemas.openxmlformats.org/officeDocument/2006/relationships/slide" Target="/ppt/slides/slide7.xml" Id="R6c5a4d6a8ce643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067c581c642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005c359a74895" /><Relationship Type="http://schemas.openxmlformats.org/officeDocument/2006/relationships/theme" Target="/ppt/slideMasters/theme/theme1.xml" Id="R0db5a74b4bd241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f005c359a748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2aff849e540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19318e8af4e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9ccc5225c41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de15294f348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150f17ab24a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f28a8a36147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e3fd66c864e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KARASJOK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KARASJOK VVS AS ble etablert [år] og holder til i Karasjok.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19 867 543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1 413 147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897 756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−673 688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13 917 819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VRK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STK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KÅVEN ATLE 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9730 Karasjok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46 64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987 767 308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KARASJOK VVS AS</a:t>
            </a:r>
          </a:p>
        </p:txBody>
      </p:sp>
    </p:spTree>
  </p:cSld>
  <p:clrMapOvr>
    <a:masterClrMapping xmlns:a="http://schemas.openxmlformats.org/drawingml/2006/main"/>
  </p:clrMapOvr>
</p:sld>
</file>