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85c6aa23c041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8818cd1462494e"/>
  </p:sldMasterIdLst>
  <p:sldIdLst>
    <p:sldId xmlns:r="http://schemas.openxmlformats.org/officeDocument/2006/relationships" id="256" r:id="R88f92dd47f754d08"/>
    <p:sldId xmlns:r="http://schemas.openxmlformats.org/officeDocument/2006/relationships" id="257" r:id="R8efe0628ac31463a"/>
    <p:sldId xmlns:r="http://schemas.openxmlformats.org/officeDocument/2006/relationships" id="258" r:id="R46b5ee68a9b24543"/>
    <p:sldId xmlns:r="http://schemas.openxmlformats.org/officeDocument/2006/relationships" id="259" r:id="R1f7c5a2174624286"/>
    <p:sldId xmlns:r="http://schemas.openxmlformats.org/officeDocument/2006/relationships" id="260" r:id="R6472d8a473b348ea"/>
    <p:sldId xmlns:r="http://schemas.openxmlformats.org/officeDocument/2006/relationships" id="261" r:id="Rc04a7928d5b74e3f"/>
    <p:sldId xmlns:r="http://schemas.openxmlformats.org/officeDocument/2006/relationships" id="262" r:id="Ra1fac31a95ae4b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8818cd1462494e" /><Relationship Type="http://schemas.openxmlformats.org/officeDocument/2006/relationships/slide" Target="/ppt/slides/slide1.xml" Id="R88f92dd47f754d08" /><Relationship Type="http://schemas.openxmlformats.org/officeDocument/2006/relationships/slide" Target="/ppt/slides/slide2.xml" Id="R8efe0628ac31463a" /><Relationship Type="http://schemas.openxmlformats.org/officeDocument/2006/relationships/slide" Target="/ppt/slides/slide3.xml" Id="R46b5ee68a9b24543" /><Relationship Type="http://schemas.openxmlformats.org/officeDocument/2006/relationships/slide" Target="/ppt/slides/slide4.xml" Id="R1f7c5a2174624286" /><Relationship Type="http://schemas.openxmlformats.org/officeDocument/2006/relationships/slide" Target="/ppt/slides/slide5.xml" Id="R6472d8a473b348ea" /><Relationship Type="http://schemas.openxmlformats.org/officeDocument/2006/relationships/slide" Target="/ppt/slides/slide6.xml" Id="Rc04a7928d5b74e3f" /><Relationship Type="http://schemas.openxmlformats.org/officeDocument/2006/relationships/slide" Target="/ppt/slides/slide7.xml" Id="Ra1fac31a95ae4b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eee803ffb14c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3ec5c8b2f464a" /><Relationship Type="http://schemas.openxmlformats.org/officeDocument/2006/relationships/theme" Target="/ppt/slideMasters/theme/theme1.xml" Id="Rb1f1fa3bee3844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f3ec5c8b2f46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e5b0466724d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ea593291d42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ca1d2c74e46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8746d9b554f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5c39087f144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65c387f4d4f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89c5413c046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 ELEKTRO AS ble etablert [år] og holder til i Sem.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23 845 692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−443 074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−427 762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−703 753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4 888 030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GRØNBERG KENNETH  –  47,3 %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SKOGLUND EIRIK  –  47,3 %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LOFSTAD HENRIK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Broen 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3170 Sem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00 47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post@norgeselektro.no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www.norgeselektro.no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987 767 855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ELEKTRO AS</a:t>
            </a:r>
          </a:p>
        </p:txBody>
      </p:sp>
    </p:spTree>
  </p:cSld>
  <p:clrMapOvr>
    <a:masterClrMapping xmlns:a="http://schemas.openxmlformats.org/drawingml/2006/main"/>
  </p:clrMapOvr>
</p:sld>
</file>