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4db5f1ed4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75d0031c349e5"/>
  </p:sldMasterIdLst>
  <p:sldIdLst>
    <p:sldId xmlns:r="http://schemas.openxmlformats.org/officeDocument/2006/relationships" id="256" r:id="R50f2d5c825f540f1"/>
    <p:sldId xmlns:r="http://schemas.openxmlformats.org/officeDocument/2006/relationships" id="257" r:id="R9306c49366264566"/>
    <p:sldId xmlns:r="http://schemas.openxmlformats.org/officeDocument/2006/relationships" id="258" r:id="Rbf7f0777cf354cde"/>
    <p:sldId xmlns:r="http://schemas.openxmlformats.org/officeDocument/2006/relationships" id="259" r:id="Rc9c8218087c6466c"/>
    <p:sldId xmlns:r="http://schemas.openxmlformats.org/officeDocument/2006/relationships" id="260" r:id="R32fd708e62304430"/>
    <p:sldId xmlns:r="http://schemas.openxmlformats.org/officeDocument/2006/relationships" id="261" r:id="R44b2b655693143da"/>
    <p:sldId xmlns:r="http://schemas.openxmlformats.org/officeDocument/2006/relationships" id="262" r:id="Rf4ad87139dde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75d0031c349e5" /><Relationship Type="http://schemas.openxmlformats.org/officeDocument/2006/relationships/slide" Target="/ppt/slides/slide1.xml" Id="R50f2d5c825f540f1" /><Relationship Type="http://schemas.openxmlformats.org/officeDocument/2006/relationships/slide" Target="/ppt/slides/slide2.xml" Id="R9306c49366264566" /><Relationship Type="http://schemas.openxmlformats.org/officeDocument/2006/relationships/slide" Target="/ppt/slides/slide3.xml" Id="Rbf7f0777cf354cde" /><Relationship Type="http://schemas.openxmlformats.org/officeDocument/2006/relationships/slide" Target="/ppt/slides/slide4.xml" Id="Rc9c8218087c6466c" /><Relationship Type="http://schemas.openxmlformats.org/officeDocument/2006/relationships/slide" Target="/ppt/slides/slide5.xml" Id="R32fd708e62304430" /><Relationship Type="http://schemas.openxmlformats.org/officeDocument/2006/relationships/slide" Target="/ppt/slides/slide6.xml" Id="R44b2b655693143da" /><Relationship Type="http://schemas.openxmlformats.org/officeDocument/2006/relationships/slide" Target="/ppt/slides/slide7.xml" Id="Rf4ad87139dde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02edc3e6f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f952a8ed0414f" /><Relationship Type="http://schemas.openxmlformats.org/officeDocument/2006/relationships/theme" Target="/ppt/slideMasters/theme/theme1.xml" Id="Rec4aa18bb8d3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f952a8ed0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a52065c1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9ee451945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dedf5a9f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e412d73c7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54751bc2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e1315fe9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7b894d72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450 000 240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20 033 995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52 306 523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227 551 041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ARSA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RJV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HBTK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R.MYKLEBUST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75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987 769 580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BERGEN AS</a:t>
            </a:r>
          </a:p>
        </p:txBody>
      </p:sp>
    </p:spTree>
  </p:cSld>
  <p:clrMapOvr>
    <a:masterClrMapping xmlns:a="http://schemas.openxmlformats.org/drawingml/2006/main"/>
  </p:clrMapOvr>
</p:sld>
</file>