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a51aeee4b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79cd59028415e"/>
  </p:sldMasterIdLst>
  <p:sldIdLst>
    <p:sldId xmlns:r="http://schemas.openxmlformats.org/officeDocument/2006/relationships" id="256" r:id="R920c620eb3524cd9"/>
    <p:sldId xmlns:r="http://schemas.openxmlformats.org/officeDocument/2006/relationships" id="257" r:id="R6eb980fb6d544639"/>
    <p:sldId xmlns:r="http://schemas.openxmlformats.org/officeDocument/2006/relationships" id="258" r:id="R8869075a3dce4ace"/>
    <p:sldId xmlns:r="http://schemas.openxmlformats.org/officeDocument/2006/relationships" id="259" r:id="R262e59195cb54a47"/>
    <p:sldId xmlns:r="http://schemas.openxmlformats.org/officeDocument/2006/relationships" id="260" r:id="R23dc80d0dee147b3"/>
    <p:sldId xmlns:r="http://schemas.openxmlformats.org/officeDocument/2006/relationships" id="261" r:id="R7a045a9d63ea4c67"/>
    <p:sldId xmlns:r="http://schemas.openxmlformats.org/officeDocument/2006/relationships" id="262" r:id="R743e291dfed5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79cd59028415e" /><Relationship Type="http://schemas.openxmlformats.org/officeDocument/2006/relationships/slide" Target="/ppt/slides/slide1.xml" Id="R920c620eb3524cd9" /><Relationship Type="http://schemas.openxmlformats.org/officeDocument/2006/relationships/slide" Target="/ppt/slides/slide2.xml" Id="R6eb980fb6d544639" /><Relationship Type="http://schemas.openxmlformats.org/officeDocument/2006/relationships/slide" Target="/ppt/slides/slide3.xml" Id="R8869075a3dce4ace" /><Relationship Type="http://schemas.openxmlformats.org/officeDocument/2006/relationships/slide" Target="/ppt/slides/slide4.xml" Id="R262e59195cb54a47" /><Relationship Type="http://schemas.openxmlformats.org/officeDocument/2006/relationships/slide" Target="/ppt/slides/slide5.xml" Id="R23dc80d0dee147b3" /><Relationship Type="http://schemas.openxmlformats.org/officeDocument/2006/relationships/slide" Target="/ppt/slides/slide6.xml" Id="R7a045a9d63ea4c67" /><Relationship Type="http://schemas.openxmlformats.org/officeDocument/2006/relationships/slide" Target="/ppt/slides/slide7.xml" Id="R743e291dfed5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761e943754c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8a4f01f7464e" /><Relationship Type="http://schemas.openxmlformats.org/officeDocument/2006/relationships/theme" Target="/ppt/slideMasters/theme/theme1.xml" Id="R8d34d326976b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d58a4f01f7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d4eb3b9ff40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ff7e95df45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ca2816680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36836896241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8ff06f85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fa5367377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e9a60685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ØKONOMI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14 993 526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4 521 504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9 265 733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LILLEVOLL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GØRIL NORVEIG PAULSEN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987 774 223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ØKONOMI AS</a:t>
            </a:r>
          </a:p>
        </p:txBody>
      </p:sp>
    </p:spTree>
  </p:cSld>
  <p:clrMapOvr>
    <a:masterClrMapping xmlns:a="http://schemas.openxmlformats.org/drawingml/2006/main"/>
  </p:clrMapOvr>
</p:sld>
</file>