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734c6ffe7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d9b4837164186"/>
  </p:sldMasterIdLst>
  <p:sldIdLst>
    <p:sldId xmlns:r="http://schemas.openxmlformats.org/officeDocument/2006/relationships" id="256" r:id="Rcbed152bee844479"/>
    <p:sldId xmlns:r="http://schemas.openxmlformats.org/officeDocument/2006/relationships" id="257" r:id="Reacd0736bf34443a"/>
    <p:sldId xmlns:r="http://schemas.openxmlformats.org/officeDocument/2006/relationships" id="258" r:id="R6e90e89cb0b34b1c"/>
    <p:sldId xmlns:r="http://schemas.openxmlformats.org/officeDocument/2006/relationships" id="259" r:id="Rdcf07fa5c1364871"/>
    <p:sldId xmlns:r="http://schemas.openxmlformats.org/officeDocument/2006/relationships" id="260" r:id="Rf332751d49924d25"/>
    <p:sldId xmlns:r="http://schemas.openxmlformats.org/officeDocument/2006/relationships" id="261" r:id="R0d767177c3d44d78"/>
    <p:sldId xmlns:r="http://schemas.openxmlformats.org/officeDocument/2006/relationships" id="262" r:id="R926d004455ec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d9b4837164186" /><Relationship Type="http://schemas.openxmlformats.org/officeDocument/2006/relationships/slide" Target="/ppt/slides/slide1.xml" Id="Rcbed152bee844479" /><Relationship Type="http://schemas.openxmlformats.org/officeDocument/2006/relationships/slide" Target="/ppt/slides/slide2.xml" Id="Reacd0736bf34443a" /><Relationship Type="http://schemas.openxmlformats.org/officeDocument/2006/relationships/slide" Target="/ppt/slides/slide3.xml" Id="R6e90e89cb0b34b1c" /><Relationship Type="http://schemas.openxmlformats.org/officeDocument/2006/relationships/slide" Target="/ppt/slides/slide4.xml" Id="Rdcf07fa5c1364871" /><Relationship Type="http://schemas.openxmlformats.org/officeDocument/2006/relationships/slide" Target="/ppt/slides/slide5.xml" Id="Rf332751d49924d25" /><Relationship Type="http://schemas.openxmlformats.org/officeDocument/2006/relationships/slide" Target="/ppt/slides/slide6.xml" Id="R0d767177c3d44d78" /><Relationship Type="http://schemas.openxmlformats.org/officeDocument/2006/relationships/slide" Target="/ppt/slides/slide7.xml" Id="R926d004455ec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8c0725173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e54c2e91c4ede" /><Relationship Type="http://schemas.openxmlformats.org/officeDocument/2006/relationships/theme" Target="/ppt/slideMasters/theme/theme1.xml" Id="R62683c17a59e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e54c2e91c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2d6ae88e0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dddfcfa43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9fe42ff21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6be9d4241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e7ad98d97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f4af625a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5f422418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ARNESEN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ARNESEN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110 396 280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6 485 139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8 044 768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33 067 087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Kommerstadvegen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50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987 780 592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ARNESEN AS</a:t>
            </a:r>
          </a:p>
        </p:txBody>
      </p:sp>
    </p:spTree>
  </p:cSld>
  <p:clrMapOvr>
    <a:masterClrMapping xmlns:a="http://schemas.openxmlformats.org/drawingml/2006/main"/>
  </p:clrMapOvr>
</p:sld>
</file>