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31e8cc987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e527577b54351"/>
  </p:sldMasterIdLst>
  <p:sldIdLst>
    <p:sldId xmlns:r="http://schemas.openxmlformats.org/officeDocument/2006/relationships" id="256" r:id="R0306530b19e24628"/>
    <p:sldId xmlns:r="http://schemas.openxmlformats.org/officeDocument/2006/relationships" id="257" r:id="R165215e1bf5640cf"/>
    <p:sldId xmlns:r="http://schemas.openxmlformats.org/officeDocument/2006/relationships" id="258" r:id="R14cefe897fb94c52"/>
    <p:sldId xmlns:r="http://schemas.openxmlformats.org/officeDocument/2006/relationships" id="259" r:id="Rf6a5d1519bc04ff7"/>
    <p:sldId xmlns:r="http://schemas.openxmlformats.org/officeDocument/2006/relationships" id="260" r:id="R18e77d0a5d7c468e"/>
    <p:sldId xmlns:r="http://schemas.openxmlformats.org/officeDocument/2006/relationships" id="261" r:id="R6cc02135a4624a74"/>
    <p:sldId xmlns:r="http://schemas.openxmlformats.org/officeDocument/2006/relationships" id="262" r:id="R8644b35aed8b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e527577b54351" /><Relationship Type="http://schemas.openxmlformats.org/officeDocument/2006/relationships/slide" Target="/ppt/slides/slide1.xml" Id="R0306530b19e24628" /><Relationship Type="http://schemas.openxmlformats.org/officeDocument/2006/relationships/slide" Target="/ppt/slides/slide2.xml" Id="R165215e1bf5640cf" /><Relationship Type="http://schemas.openxmlformats.org/officeDocument/2006/relationships/slide" Target="/ppt/slides/slide3.xml" Id="R14cefe897fb94c52" /><Relationship Type="http://schemas.openxmlformats.org/officeDocument/2006/relationships/slide" Target="/ppt/slides/slide4.xml" Id="Rf6a5d1519bc04ff7" /><Relationship Type="http://schemas.openxmlformats.org/officeDocument/2006/relationships/slide" Target="/ppt/slides/slide5.xml" Id="R18e77d0a5d7c468e" /><Relationship Type="http://schemas.openxmlformats.org/officeDocument/2006/relationships/slide" Target="/ppt/slides/slide6.xml" Id="R6cc02135a4624a74" /><Relationship Type="http://schemas.openxmlformats.org/officeDocument/2006/relationships/slide" Target="/ppt/slides/slide7.xml" Id="R8644b35aed8b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8759a606d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7d33e240438d" /><Relationship Type="http://schemas.openxmlformats.org/officeDocument/2006/relationships/theme" Target="/ppt/slideMasters/theme/theme1.xml" Id="R12a957b28c42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f7d33e240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17ce23dc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2501d7de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504b82c3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3f5592b0a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9066c289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09a8e9b4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c7e8d3c3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SAARCO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SAARCO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88 349 919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CONSTRUCTA HOLDING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MOCO HOLDING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OTAR HOLDING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VARGER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NOJA AS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Fabrikkgaten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post@constructa.no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www.constructa.no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987 795 204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SAARCO AS</a:t>
            </a:r>
          </a:p>
        </p:txBody>
      </p:sp>
    </p:spTree>
  </p:cSld>
  <p:clrMapOvr>
    <a:masterClrMapping xmlns:a="http://schemas.openxmlformats.org/drawingml/2006/main"/>
  </p:clrMapOvr>
</p:sld>
</file>