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cabd349a3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ad4a6deb449d1"/>
  </p:sldMasterIdLst>
  <p:sldIdLst>
    <p:sldId xmlns:r="http://schemas.openxmlformats.org/officeDocument/2006/relationships" id="256" r:id="Rad72d6725a154335"/>
    <p:sldId xmlns:r="http://schemas.openxmlformats.org/officeDocument/2006/relationships" id="257" r:id="R7cf733cff64e4709"/>
    <p:sldId xmlns:r="http://schemas.openxmlformats.org/officeDocument/2006/relationships" id="258" r:id="Ra747a5b5bb844235"/>
    <p:sldId xmlns:r="http://schemas.openxmlformats.org/officeDocument/2006/relationships" id="259" r:id="R45d3826574174d63"/>
    <p:sldId xmlns:r="http://schemas.openxmlformats.org/officeDocument/2006/relationships" id="260" r:id="R9dda9f0841374dde"/>
    <p:sldId xmlns:r="http://schemas.openxmlformats.org/officeDocument/2006/relationships" id="261" r:id="R0baa599c28304ebf"/>
    <p:sldId xmlns:r="http://schemas.openxmlformats.org/officeDocument/2006/relationships" id="262" r:id="R1b286fc3a63e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ad4a6deb449d1" /><Relationship Type="http://schemas.openxmlformats.org/officeDocument/2006/relationships/slide" Target="/ppt/slides/slide1.xml" Id="Rad72d6725a154335" /><Relationship Type="http://schemas.openxmlformats.org/officeDocument/2006/relationships/slide" Target="/ppt/slides/slide2.xml" Id="R7cf733cff64e4709" /><Relationship Type="http://schemas.openxmlformats.org/officeDocument/2006/relationships/slide" Target="/ppt/slides/slide3.xml" Id="Ra747a5b5bb844235" /><Relationship Type="http://schemas.openxmlformats.org/officeDocument/2006/relationships/slide" Target="/ppt/slides/slide4.xml" Id="R45d3826574174d63" /><Relationship Type="http://schemas.openxmlformats.org/officeDocument/2006/relationships/slide" Target="/ppt/slides/slide5.xml" Id="R9dda9f0841374dde" /><Relationship Type="http://schemas.openxmlformats.org/officeDocument/2006/relationships/slide" Target="/ppt/slides/slide6.xml" Id="R0baa599c28304ebf" /><Relationship Type="http://schemas.openxmlformats.org/officeDocument/2006/relationships/slide" Target="/ppt/slides/slide7.xml" Id="R1b286fc3a63e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e270f8c10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648ce2d884664" /><Relationship Type="http://schemas.openxmlformats.org/officeDocument/2006/relationships/theme" Target="/ppt/slideMasters/theme/theme1.xml" Id="R693f27ec7868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648ce2d88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d0b241305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15f0050e0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51e26d24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d73287d2f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0ac17dd2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1d0630c6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20f328173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KRISTIAN KRISTIANSEN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KRISTIAN KRISTIANSEN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3 506 807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1 468 989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Revemyrveien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987 796 588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KRISTIAN KRISTIANSEN AS</a:t>
            </a:r>
          </a:p>
        </p:txBody>
      </p:sp>
    </p:spTree>
  </p:cSld>
  <p:clrMapOvr>
    <a:masterClrMapping xmlns:a="http://schemas.openxmlformats.org/drawingml/2006/main"/>
  </p:clrMapOvr>
</p:sld>
</file>