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710564912a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db9e57106457a"/>
  </p:sldMasterIdLst>
  <p:sldIdLst>
    <p:sldId xmlns:r="http://schemas.openxmlformats.org/officeDocument/2006/relationships" id="256" r:id="R408ae49598dd440d"/>
    <p:sldId xmlns:r="http://schemas.openxmlformats.org/officeDocument/2006/relationships" id="257" r:id="Rf65ca5dee6354c2b"/>
    <p:sldId xmlns:r="http://schemas.openxmlformats.org/officeDocument/2006/relationships" id="258" r:id="R8615d8aad46b4d7a"/>
    <p:sldId xmlns:r="http://schemas.openxmlformats.org/officeDocument/2006/relationships" id="259" r:id="Rbc354613a7464cf7"/>
    <p:sldId xmlns:r="http://schemas.openxmlformats.org/officeDocument/2006/relationships" id="260" r:id="Rb5da9f3830fa48f5"/>
    <p:sldId xmlns:r="http://schemas.openxmlformats.org/officeDocument/2006/relationships" id="261" r:id="R34f4ff08cc9b4c89"/>
    <p:sldId xmlns:r="http://schemas.openxmlformats.org/officeDocument/2006/relationships" id="262" r:id="Rd80b3586db1e42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db9e57106457a" /><Relationship Type="http://schemas.openxmlformats.org/officeDocument/2006/relationships/slide" Target="/ppt/slides/slide1.xml" Id="R408ae49598dd440d" /><Relationship Type="http://schemas.openxmlformats.org/officeDocument/2006/relationships/slide" Target="/ppt/slides/slide2.xml" Id="Rf65ca5dee6354c2b" /><Relationship Type="http://schemas.openxmlformats.org/officeDocument/2006/relationships/slide" Target="/ppt/slides/slide3.xml" Id="R8615d8aad46b4d7a" /><Relationship Type="http://schemas.openxmlformats.org/officeDocument/2006/relationships/slide" Target="/ppt/slides/slide4.xml" Id="Rbc354613a7464cf7" /><Relationship Type="http://schemas.openxmlformats.org/officeDocument/2006/relationships/slide" Target="/ppt/slides/slide5.xml" Id="Rb5da9f3830fa48f5" /><Relationship Type="http://schemas.openxmlformats.org/officeDocument/2006/relationships/slide" Target="/ppt/slides/slide6.xml" Id="R34f4ff08cc9b4c89" /><Relationship Type="http://schemas.openxmlformats.org/officeDocument/2006/relationships/slide" Target="/ppt/slides/slide7.xml" Id="Rd80b3586db1e42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678bf61d1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9a3125cd44654" /><Relationship Type="http://schemas.openxmlformats.org/officeDocument/2006/relationships/theme" Target="/ppt/slideMasters/theme/theme1.xml" Id="Raa0a7c66f2264d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99a3125cd446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d5c7b7e3641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88d5a2c57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c96d2605345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caac1d15b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86f95e3694a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fcacb82684d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d2c83d02f4f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BETONG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928 180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1 119 168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2 966 667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KRISTENSEN HALLGEIR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Beverveien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987 796 898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BETONG AS</a:t>
            </a:r>
          </a:p>
        </p:txBody>
      </p:sp>
    </p:spTree>
  </p:cSld>
  <p:clrMapOvr>
    <a:masterClrMapping xmlns:a="http://schemas.openxmlformats.org/drawingml/2006/main"/>
  </p:clrMapOvr>
</p:sld>
</file>