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7dfcee710547d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77577a2610c4ce0"/>
  </p:sldMasterIdLst>
  <p:sldIdLst>
    <p:sldId xmlns:r="http://schemas.openxmlformats.org/officeDocument/2006/relationships" id="256" r:id="R698f11873843404e"/>
    <p:sldId xmlns:r="http://schemas.openxmlformats.org/officeDocument/2006/relationships" id="257" r:id="R387f5cd3595442aa"/>
    <p:sldId xmlns:r="http://schemas.openxmlformats.org/officeDocument/2006/relationships" id="258" r:id="R09eeda80031d436b"/>
    <p:sldId xmlns:r="http://schemas.openxmlformats.org/officeDocument/2006/relationships" id="259" r:id="R271983b5662d4ffc"/>
    <p:sldId xmlns:r="http://schemas.openxmlformats.org/officeDocument/2006/relationships" id="260" r:id="R26323afaf70048ad"/>
    <p:sldId xmlns:r="http://schemas.openxmlformats.org/officeDocument/2006/relationships" id="261" r:id="R786c2ff3c5fe4fe8"/>
    <p:sldId xmlns:r="http://schemas.openxmlformats.org/officeDocument/2006/relationships" id="262" r:id="R62f6b9ba88044b3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7577a2610c4ce0" /><Relationship Type="http://schemas.openxmlformats.org/officeDocument/2006/relationships/slide" Target="/ppt/slides/slide1.xml" Id="R698f11873843404e" /><Relationship Type="http://schemas.openxmlformats.org/officeDocument/2006/relationships/slide" Target="/ppt/slides/slide2.xml" Id="R387f5cd3595442aa" /><Relationship Type="http://schemas.openxmlformats.org/officeDocument/2006/relationships/slide" Target="/ppt/slides/slide3.xml" Id="R09eeda80031d436b" /><Relationship Type="http://schemas.openxmlformats.org/officeDocument/2006/relationships/slide" Target="/ppt/slides/slide4.xml" Id="R271983b5662d4ffc" /><Relationship Type="http://schemas.openxmlformats.org/officeDocument/2006/relationships/slide" Target="/ppt/slides/slide5.xml" Id="R26323afaf70048ad" /><Relationship Type="http://schemas.openxmlformats.org/officeDocument/2006/relationships/slide" Target="/ppt/slides/slide6.xml" Id="R786c2ff3c5fe4fe8" /><Relationship Type="http://schemas.openxmlformats.org/officeDocument/2006/relationships/slide" Target="/ppt/slides/slide7.xml" Id="R62f6b9ba88044b3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b63adefe4647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d1c5f8db5c43a7" /><Relationship Type="http://schemas.openxmlformats.org/officeDocument/2006/relationships/theme" Target="/ppt/slideMasters/theme/theme1.xml" Id="R7667317f1df0477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4d1c5f8db5c43a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19cd1fc76542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0fbc97080f45f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ae1362f7874e3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0d7aef4f9e4d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2031e246364a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eaec4034d14e7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b56050134644a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LEAN VENTURE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LEAN VENTURE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LEAN VENTURE AS ble etablert [år] og holder til i Høvik.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LEAN VENTURE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LEAN VENTURE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LEAN VENTURE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1 575 434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−1 071 876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2 738 824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98 268 875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98 535 259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LEAN VENTURE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BENJAMIN SOMMER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LEAN VENTURE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Johs Faales vei 78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1363 Høvik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987 817 577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LEAN VENTURE AS</a:t>
            </a:r>
          </a:p>
        </p:txBody>
      </p:sp>
    </p:spTree>
  </p:cSld>
  <p:clrMapOvr>
    <a:masterClrMapping xmlns:a="http://schemas.openxmlformats.org/drawingml/2006/main"/>
  </p:clrMapOvr>
</p:sld>
</file>