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6916d409b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f2acd539745fb"/>
  </p:sldMasterIdLst>
  <p:sldIdLst>
    <p:sldId xmlns:r="http://schemas.openxmlformats.org/officeDocument/2006/relationships" id="256" r:id="Rb5b21b55d3e24da5"/>
    <p:sldId xmlns:r="http://schemas.openxmlformats.org/officeDocument/2006/relationships" id="257" r:id="R7654401c6c964ae1"/>
    <p:sldId xmlns:r="http://schemas.openxmlformats.org/officeDocument/2006/relationships" id="258" r:id="Rb11f708684214bfc"/>
    <p:sldId xmlns:r="http://schemas.openxmlformats.org/officeDocument/2006/relationships" id="259" r:id="R5e2ff3440784441c"/>
    <p:sldId xmlns:r="http://schemas.openxmlformats.org/officeDocument/2006/relationships" id="260" r:id="R4954682c85eb4cee"/>
    <p:sldId xmlns:r="http://schemas.openxmlformats.org/officeDocument/2006/relationships" id="261" r:id="R84d24a31bc884087"/>
    <p:sldId xmlns:r="http://schemas.openxmlformats.org/officeDocument/2006/relationships" id="262" r:id="R0b2467391cf9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f2acd539745fb" /><Relationship Type="http://schemas.openxmlformats.org/officeDocument/2006/relationships/slide" Target="/ppt/slides/slide1.xml" Id="Rb5b21b55d3e24da5" /><Relationship Type="http://schemas.openxmlformats.org/officeDocument/2006/relationships/slide" Target="/ppt/slides/slide2.xml" Id="R7654401c6c964ae1" /><Relationship Type="http://schemas.openxmlformats.org/officeDocument/2006/relationships/slide" Target="/ppt/slides/slide3.xml" Id="Rb11f708684214bfc" /><Relationship Type="http://schemas.openxmlformats.org/officeDocument/2006/relationships/slide" Target="/ppt/slides/slide4.xml" Id="R5e2ff3440784441c" /><Relationship Type="http://schemas.openxmlformats.org/officeDocument/2006/relationships/slide" Target="/ppt/slides/slide5.xml" Id="R4954682c85eb4cee" /><Relationship Type="http://schemas.openxmlformats.org/officeDocument/2006/relationships/slide" Target="/ppt/slides/slide6.xml" Id="R84d24a31bc884087" /><Relationship Type="http://schemas.openxmlformats.org/officeDocument/2006/relationships/slide" Target="/ppt/slides/slide7.xml" Id="R0b2467391cf9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348633388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27b135824639" /><Relationship Type="http://schemas.openxmlformats.org/officeDocument/2006/relationships/theme" Target="/ppt/slideMasters/theme/theme1.xml" Id="R650b88c8c6a1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a27b13582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ebb1b3b0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05e0c2c5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718d65e0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c607d0f9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0d688cd8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d9700d40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a3e90aba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KAPITAL OG FINANSPARTNER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KAPITAL OG FINANSPARTNER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5 857 490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WESTHOR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