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7c2846ccd143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8a3c843d644f4a"/>
  </p:sldMasterIdLst>
  <p:sldIdLst>
    <p:sldId xmlns:r="http://schemas.openxmlformats.org/officeDocument/2006/relationships" id="256" r:id="Re791e14069cb4b1f"/>
    <p:sldId xmlns:r="http://schemas.openxmlformats.org/officeDocument/2006/relationships" id="257" r:id="Re7397c7bedb04be7"/>
    <p:sldId xmlns:r="http://schemas.openxmlformats.org/officeDocument/2006/relationships" id="258" r:id="Rc26e68267c554646"/>
    <p:sldId xmlns:r="http://schemas.openxmlformats.org/officeDocument/2006/relationships" id="259" r:id="R2a3e75b7ae4741f5"/>
    <p:sldId xmlns:r="http://schemas.openxmlformats.org/officeDocument/2006/relationships" id="260" r:id="Recbe0fea3a684c03"/>
    <p:sldId xmlns:r="http://schemas.openxmlformats.org/officeDocument/2006/relationships" id="261" r:id="R761ca50f75cd466c"/>
    <p:sldId xmlns:r="http://schemas.openxmlformats.org/officeDocument/2006/relationships" id="262" r:id="R94ed84e5bc344a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8a3c843d644f4a" /><Relationship Type="http://schemas.openxmlformats.org/officeDocument/2006/relationships/slide" Target="/ppt/slides/slide1.xml" Id="Re791e14069cb4b1f" /><Relationship Type="http://schemas.openxmlformats.org/officeDocument/2006/relationships/slide" Target="/ppt/slides/slide2.xml" Id="Re7397c7bedb04be7" /><Relationship Type="http://schemas.openxmlformats.org/officeDocument/2006/relationships/slide" Target="/ppt/slides/slide3.xml" Id="Rc26e68267c554646" /><Relationship Type="http://schemas.openxmlformats.org/officeDocument/2006/relationships/slide" Target="/ppt/slides/slide4.xml" Id="R2a3e75b7ae4741f5" /><Relationship Type="http://schemas.openxmlformats.org/officeDocument/2006/relationships/slide" Target="/ppt/slides/slide5.xml" Id="Recbe0fea3a684c03" /><Relationship Type="http://schemas.openxmlformats.org/officeDocument/2006/relationships/slide" Target="/ppt/slides/slide6.xml" Id="R761ca50f75cd466c" /><Relationship Type="http://schemas.openxmlformats.org/officeDocument/2006/relationships/slide" Target="/ppt/slides/slide7.xml" Id="R94ed84e5bc344a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2992ad469f4a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daca935d2a4180" /><Relationship Type="http://schemas.openxmlformats.org/officeDocument/2006/relationships/theme" Target="/ppt/slideMasters/theme/theme1.xml" Id="R7f8ab2372bac48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daca935d2a41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bd3b5f9374e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e880ae88348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5319d71fb42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e6009d7b54c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331dcce6f44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33db80e3244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45058772240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SET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 ELEKTRO AS ble etablert [år] og holder til i Sem.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262 883 775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−5 133 178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−4 696 872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21 103 126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89 757 563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 HOLDING AS  –  86,8 %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HENSOF HOLDING AS  –  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 RUNE GRASMYR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RUNE REINHOLT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Ramnesvei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3170 Sem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44 00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987 818 549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 ELEKTRO AS</a:t>
            </a:r>
          </a:p>
        </p:txBody>
      </p:sp>
    </p:spTree>
  </p:cSld>
  <p:clrMapOvr>
    <a:masterClrMapping xmlns:a="http://schemas.openxmlformats.org/drawingml/2006/main"/>
  </p:clrMapOvr>
</p:sld>
</file>