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aa08121c454a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13cc1b54de449a"/>
  </p:sldMasterIdLst>
  <p:sldIdLst>
    <p:sldId xmlns:r="http://schemas.openxmlformats.org/officeDocument/2006/relationships" id="256" r:id="Rad07f0725c4b4161"/>
    <p:sldId xmlns:r="http://schemas.openxmlformats.org/officeDocument/2006/relationships" id="257" r:id="Rf220ecd0c3bf424f"/>
    <p:sldId xmlns:r="http://schemas.openxmlformats.org/officeDocument/2006/relationships" id="258" r:id="Rba582da8081e4001"/>
    <p:sldId xmlns:r="http://schemas.openxmlformats.org/officeDocument/2006/relationships" id="259" r:id="R5f161fd7484549e0"/>
    <p:sldId xmlns:r="http://schemas.openxmlformats.org/officeDocument/2006/relationships" id="260" r:id="R58a343c22b3043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3cc1b54de449a" /><Relationship Type="http://schemas.openxmlformats.org/officeDocument/2006/relationships/slide" Target="/ppt/slides/slide1.xml" Id="Rad07f0725c4b4161" /><Relationship Type="http://schemas.openxmlformats.org/officeDocument/2006/relationships/slide" Target="/ppt/slides/slide2.xml" Id="Rf220ecd0c3bf424f" /><Relationship Type="http://schemas.openxmlformats.org/officeDocument/2006/relationships/slide" Target="/ppt/slides/slide3.xml" Id="Rba582da8081e4001" /><Relationship Type="http://schemas.openxmlformats.org/officeDocument/2006/relationships/slide" Target="/ppt/slides/slide4.xml" Id="R5f161fd7484549e0" /><Relationship Type="http://schemas.openxmlformats.org/officeDocument/2006/relationships/slide" Target="/ppt/slides/slide5.xml" Id="R58a343c22b3043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066d532b147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42825b9d8448c" /><Relationship Type="http://schemas.openxmlformats.org/officeDocument/2006/relationships/theme" Target="/ppt/slideMasters/theme/theme1.xml" Id="R73befbc67acb4d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142825b9d844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4e250af3945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038fc304641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b9b6a46d94c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a4abcccd440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492fe255e47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TOTAL VVS L A Bratlie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VVS L A Bratlie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 VVS L A Bratlie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VVS L A Bratlie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VVS L A Bratlie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VVS L A Bratlie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Langhusveien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lab@ipd-norway.no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987 833 319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VVS L A Bratlie</a:t>
            </a:r>
          </a:p>
        </p:txBody>
      </p:sp>
    </p:spTree>
  </p:cSld>
  <p:clrMapOvr>
    <a:masterClrMapping xmlns:a="http://schemas.openxmlformats.org/drawingml/2006/main"/>
  </p:clrMapOvr>
</p:sld>
</file>