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2c733df63747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b47ce086a2470b"/>
  </p:sldMasterIdLst>
  <p:sldIdLst>
    <p:sldId xmlns:r="http://schemas.openxmlformats.org/officeDocument/2006/relationships" id="256" r:id="Rde26b87abfd24928"/>
    <p:sldId xmlns:r="http://schemas.openxmlformats.org/officeDocument/2006/relationships" id="257" r:id="Re50d6d7c04a34fc1"/>
    <p:sldId xmlns:r="http://schemas.openxmlformats.org/officeDocument/2006/relationships" id="258" r:id="Re6e0b849ce764c99"/>
    <p:sldId xmlns:r="http://schemas.openxmlformats.org/officeDocument/2006/relationships" id="259" r:id="R8540603ba571490a"/>
    <p:sldId xmlns:r="http://schemas.openxmlformats.org/officeDocument/2006/relationships" id="260" r:id="Ra617b5159a294756"/>
    <p:sldId xmlns:r="http://schemas.openxmlformats.org/officeDocument/2006/relationships" id="261" r:id="Rb9625b4f709040af"/>
    <p:sldId xmlns:r="http://schemas.openxmlformats.org/officeDocument/2006/relationships" id="262" r:id="R5c60c3d322be43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b47ce086a2470b" /><Relationship Type="http://schemas.openxmlformats.org/officeDocument/2006/relationships/slide" Target="/ppt/slides/slide1.xml" Id="Rde26b87abfd24928" /><Relationship Type="http://schemas.openxmlformats.org/officeDocument/2006/relationships/slide" Target="/ppt/slides/slide2.xml" Id="Re50d6d7c04a34fc1" /><Relationship Type="http://schemas.openxmlformats.org/officeDocument/2006/relationships/slide" Target="/ppt/slides/slide3.xml" Id="Re6e0b849ce764c99" /><Relationship Type="http://schemas.openxmlformats.org/officeDocument/2006/relationships/slide" Target="/ppt/slides/slide4.xml" Id="R8540603ba571490a" /><Relationship Type="http://schemas.openxmlformats.org/officeDocument/2006/relationships/slide" Target="/ppt/slides/slide5.xml" Id="Ra617b5159a294756" /><Relationship Type="http://schemas.openxmlformats.org/officeDocument/2006/relationships/slide" Target="/ppt/slides/slide6.xml" Id="Rb9625b4f709040af" /><Relationship Type="http://schemas.openxmlformats.org/officeDocument/2006/relationships/slide" Target="/ppt/slides/slide7.xml" Id="R5c60c3d322be43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48b5d5391c4c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bc54533e7049de" /><Relationship Type="http://schemas.openxmlformats.org/officeDocument/2006/relationships/theme" Target="/ppt/slideMasters/theme/theme1.xml" Id="R392e9ba32c5c48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bc54533e7049d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3fc19496814f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e510c3f50143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9f269e4a2d47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0e35a3aea47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1ad63614341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4b5e70f2946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87bdadb5ac4b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SKOGMO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SKOGMO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SKOGMO AS ble etablert [år] og holder til i Bjørndalstræ.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SKOGMO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SKOGMO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SKOGMO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781 457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204 893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207 083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243 088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354 518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SKOGMO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SKOGMO FRANK ARNE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SKOGMO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Bjørndalsstølen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5170 Bjørndalstræ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987 835 346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SKOGMO AS</a:t>
            </a:r>
          </a:p>
        </p:txBody>
      </p:sp>
    </p:spTree>
  </p:cSld>
  <p:clrMapOvr>
    <a:masterClrMapping xmlns:a="http://schemas.openxmlformats.org/drawingml/2006/main"/>
  </p:clrMapOvr>
</p:sld>
</file>