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c3f3e3ca8d47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75f7abcd734c29"/>
  </p:sldMasterIdLst>
  <p:sldIdLst>
    <p:sldId xmlns:r="http://schemas.openxmlformats.org/officeDocument/2006/relationships" id="256" r:id="R07364452fa4c48ee"/>
    <p:sldId xmlns:r="http://schemas.openxmlformats.org/officeDocument/2006/relationships" id="257" r:id="Rb6ca888d24374c28"/>
    <p:sldId xmlns:r="http://schemas.openxmlformats.org/officeDocument/2006/relationships" id="258" r:id="Ra3cb577ec366433d"/>
    <p:sldId xmlns:r="http://schemas.openxmlformats.org/officeDocument/2006/relationships" id="259" r:id="R450edd3e0daa4d82"/>
    <p:sldId xmlns:r="http://schemas.openxmlformats.org/officeDocument/2006/relationships" id="260" r:id="Rac1698cbd6e449d1"/>
    <p:sldId xmlns:r="http://schemas.openxmlformats.org/officeDocument/2006/relationships" id="261" r:id="R830d9fa2a5b041c3"/>
    <p:sldId xmlns:r="http://schemas.openxmlformats.org/officeDocument/2006/relationships" id="262" r:id="Ra8d398f9bc6e4b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75f7abcd734c29" /><Relationship Type="http://schemas.openxmlformats.org/officeDocument/2006/relationships/slide" Target="/ppt/slides/slide1.xml" Id="R07364452fa4c48ee" /><Relationship Type="http://schemas.openxmlformats.org/officeDocument/2006/relationships/slide" Target="/ppt/slides/slide2.xml" Id="Rb6ca888d24374c28" /><Relationship Type="http://schemas.openxmlformats.org/officeDocument/2006/relationships/slide" Target="/ppt/slides/slide3.xml" Id="Ra3cb577ec366433d" /><Relationship Type="http://schemas.openxmlformats.org/officeDocument/2006/relationships/slide" Target="/ppt/slides/slide4.xml" Id="R450edd3e0daa4d82" /><Relationship Type="http://schemas.openxmlformats.org/officeDocument/2006/relationships/slide" Target="/ppt/slides/slide5.xml" Id="Rac1698cbd6e449d1" /><Relationship Type="http://schemas.openxmlformats.org/officeDocument/2006/relationships/slide" Target="/ppt/slides/slide6.xml" Id="R830d9fa2a5b041c3" /><Relationship Type="http://schemas.openxmlformats.org/officeDocument/2006/relationships/slide" Target="/ppt/slides/slide7.xml" Id="Ra8d398f9bc6e4b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59d505f8649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f3d4c478446b6" /><Relationship Type="http://schemas.openxmlformats.org/officeDocument/2006/relationships/theme" Target="/ppt/slideMasters/theme/theme1.xml" Id="R43d0132139724f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7f3d4c478446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53fe12aa44a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0551a46f244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fca8ff37645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55656e8c24e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a5471af5740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6df97b86842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814e5288d49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FINKON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FINKON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FINKON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FINKON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FINKON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FINKON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137 045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6 275 782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6 307 228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FINKON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PAULI SIMEON PALVIAINEN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FINKON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Forbregdsmyra 103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7656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987 837 748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FINKON AS</a:t>
            </a:r>
          </a:p>
        </p:txBody>
      </p:sp>
    </p:spTree>
  </p:cSld>
  <p:clrMapOvr>
    <a:masterClrMapping xmlns:a="http://schemas.openxmlformats.org/drawingml/2006/main"/>
  </p:clrMapOvr>
</p:sld>
</file>