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0a293a08d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2f7953f724212"/>
  </p:sldMasterIdLst>
  <p:sldIdLst>
    <p:sldId xmlns:r="http://schemas.openxmlformats.org/officeDocument/2006/relationships" id="256" r:id="R684b3a8c1bb84375"/>
    <p:sldId xmlns:r="http://schemas.openxmlformats.org/officeDocument/2006/relationships" id="257" r:id="R4803c9d6c7884fa1"/>
    <p:sldId xmlns:r="http://schemas.openxmlformats.org/officeDocument/2006/relationships" id="258" r:id="Rf2ddba7f1f114ad7"/>
    <p:sldId xmlns:r="http://schemas.openxmlformats.org/officeDocument/2006/relationships" id="259" r:id="R5a4eac1838254aa2"/>
    <p:sldId xmlns:r="http://schemas.openxmlformats.org/officeDocument/2006/relationships" id="260" r:id="R7de9447f2cb6417f"/>
    <p:sldId xmlns:r="http://schemas.openxmlformats.org/officeDocument/2006/relationships" id="261" r:id="R11da5e52e9b74d3d"/>
    <p:sldId xmlns:r="http://schemas.openxmlformats.org/officeDocument/2006/relationships" id="262" r:id="R20577c98c2e6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2f7953f724212" /><Relationship Type="http://schemas.openxmlformats.org/officeDocument/2006/relationships/slide" Target="/ppt/slides/slide1.xml" Id="R684b3a8c1bb84375" /><Relationship Type="http://schemas.openxmlformats.org/officeDocument/2006/relationships/slide" Target="/ppt/slides/slide2.xml" Id="R4803c9d6c7884fa1" /><Relationship Type="http://schemas.openxmlformats.org/officeDocument/2006/relationships/slide" Target="/ppt/slides/slide3.xml" Id="Rf2ddba7f1f114ad7" /><Relationship Type="http://schemas.openxmlformats.org/officeDocument/2006/relationships/slide" Target="/ppt/slides/slide4.xml" Id="R5a4eac1838254aa2" /><Relationship Type="http://schemas.openxmlformats.org/officeDocument/2006/relationships/slide" Target="/ppt/slides/slide5.xml" Id="R7de9447f2cb6417f" /><Relationship Type="http://schemas.openxmlformats.org/officeDocument/2006/relationships/slide" Target="/ppt/slides/slide6.xml" Id="R11da5e52e9b74d3d" /><Relationship Type="http://schemas.openxmlformats.org/officeDocument/2006/relationships/slide" Target="/ppt/slides/slide7.xml" Id="R20577c98c2e6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6ffc01d36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b3157cda4d12" /><Relationship Type="http://schemas.openxmlformats.org/officeDocument/2006/relationships/theme" Target="/ppt/slideMasters/theme/theme1.xml" Id="Ra77afe82309a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cb3157cda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5b0b9a17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67d7e9d8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37d0af06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b7ed2e75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baf4f609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01905c27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5f2946c3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SERVICE RUNE BERGE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SERVICE RUNE BERGE AS ble etablert [år] og holder til i Hellevik I Fjaler.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14 039 160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6967 Hellevik I Fjaler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SERVICE RUNE BERGE AS</a:t>
            </a:r>
          </a:p>
        </p:txBody>
      </p:sp>
    </p:spTree>
  </p:cSld>
  <p:clrMapOvr>
    <a:masterClrMapping xmlns:a="http://schemas.openxmlformats.org/drawingml/2006/main"/>
  </p:clrMapOvr>
</p:sld>
</file>