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8ccc5e898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5a16f8dba41b8"/>
  </p:sldMasterIdLst>
  <p:sldIdLst>
    <p:sldId xmlns:r="http://schemas.openxmlformats.org/officeDocument/2006/relationships" id="256" r:id="R43c38fb8ef5749ce"/>
    <p:sldId xmlns:r="http://schemas.openxmlformats.org/officeDocument/2006/relationships" id="257" r:id="R8b9dd27f138e4073"/>
    <p:sldId xmlns:r="http://schemas.openxmlformats.org/officeDocument/2006/relationships" id="258" r:id="R35a8f65d64924fa3"/>
    <p:sldId xmlns:r="http://schemas.openxmlformats.org/officeDocument/2006/relationships" id="259" r:id="R5cd502d62f90470a"/>
    <p:sldId xmlns:r="http://schemas.openxmlformats.org/officeDocument/2006/relationships" id="260" r:id="R921e4c5611194d5d"/>
    <p:sldId xmlns:r="http://schemas.openxmlformats.org/officeDocument/2006/relationships" id="261" r:id="Ra857b1cc36904a87"/>
    <p:sldId xmlns:r="http://schemas.openxmlformats.org/officeDocument/2006/relationships" id="262" r:id="Rcbaccb0ab585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5a16f8dba41b8" /><Relationship Type="http://schemas.openxmlformats.org/officeDocument/2006/relationships/slide" Target="/ppt/slides/slide1.xml" Id="R43c38fb8ef5749ce" /><Relationship Type="http://schemas.openxmlformats.org/officeDocument/2006/relationships/slide" Target="/ppt/slides/slide2.xml" Id="R8b9dd27f138e4073" /><Relationship Type="http://schemas.openxmlformats.org/officeDocument/2006/relationships/slide" Target="/ppt/slides/slide3.xml" Id="R35a8f65d64924fa3" /><Relationship Type="http://schemas.openxmlformats.org/officeDocument/2006/relationships/slide" Target="/ppt/slides/slide4.xml" Id="R5cd502d62f90470a" /><Relationship Type="http://schemas.openxmlformats.org/officeDocument/2006/relationships/slide" Target="/ppt/slides/slide5.xml" Id="R921e4c5611194d5d" /><Relationship Type="http://schemas.openxmlformats.org/officeDocument/2006/relationships/slide" Target="/ppt/slides/slide6.xml" Id="Ra857b1cc36904a87" /><Relationship Type="http://schemas.openxmlformats.org/officeDocument/2006/relationships/slide" Target="/ppt/slides/slide7.xml" Id="Rcbaccb0ab585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0487d4a48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8684d7b44398" /><Relationship Type="http://schemas.openxmlformats.org/officeDocument/2006/relationships/theme" Target="/ppt/slideMasters/theme/theme1.xml" Id="Re0dce3a442cf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58684d7b4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bc523031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5634f81e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0ce46a85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b379ac9fb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a1925d1a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58fff3486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1addd5f4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ABDYLDAEV TAALAIBEK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AVETISYAN SUREN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Oppgang B,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44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987 840 846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