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80b4a37c4c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4b125064a498f"/>
  </p:sldMasterIdLst>
  <p:sldIdLst>
    <p:sldId xmlns:r="http://schemas.openxmlformats.org/officeDocument/2006/relationships" id="256" r:id="R3bee0eba633d4ef1"/>
    <p:sldId xmlns:r="http://schemas.openxmlformats.org/officeDocument/2006/relationships" id="257" r:id="Rd97b8b186a6e47ec"/>
    <p:sldId xmlns:r="http://schemas.openxmlformats.org/officeDocument/2006/relationships" id="258" r:id="Rd9688922c0014b84"/>
    <p:sldId xmlns:r="http://schemas.openxmlformats.org/officeDocument/2006/relationships" id="259" r:id="R1fb2f0769f0e4719"/>
    <p:sldId xmlns:r="http://schemas.openxmlformats.org/officeDocument/2006/relationships" id="260" r:id="R19dfd1103bb94753"/>
    <p:sldId xmlns:r="http://schemas.openxmlformats.org/officeDocument/2006/relationships" id="261" r:id="R241cba85914e4e82"/>
    <p:sldId xmlns:r="http://schemas.openxmlformats.org/officeDocument/2006/relationships" id="262" r:id="Ra0be602e0b6d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4b125064a498f" /><Relationship Type="http://schemas.openxmlformats.org/officeDocument/2006/relationships/slide" Target="/ppt/slides/slide1.xml" Id="R3bee0eba633d4ef1" /><Relationship Type="http://schemas.openxmlformats.org/officeDocument/2006/relationships/slide" Target="/ppt/slides/slide2.xml" Id="Rd97b8b186a6e47ec" /><Relationship Type="http://schemas.openxmlformats.org/officeDocument/2006/relationships/slide" Target="/ppt/slides/slide3.xml" Id="Rd9688922c0014b84" /><Relationship Type="http://schemas.openxmlformats.org/officeDocument/2006/relationships/slide" Target="/ppt/slides/slide4.xml" Id="R1fb2f0769f0e4719" /><Relationship Type="http://schemas.openxmlformats.org/officeDocument/2006/relationships/slide" Target="/ppt/slides/slide5.xml" Id="R19dfd1103bb94753" /><Relationship Type="http://schemas.openxmlformats.org/officeDocument/2006/relationships/slide" Target="/ppt/slides/slide6.xml" Id="R241cba85914e4e82" /><Relationship Type="http://schemas.openxmlformats.org/officeDocument/2006/relationships/slide" Target="/ppt/slides/slide7.xml" Id="Ra0be602e0b6d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1476066d94f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c9fbf1cb6418f" /><Relationship Type="http://schemas.openxmlformats.org/officeDocument/2006/relationships/theme" Target="/ppt/slideMasters/theme/theme1.xml" Id="R5cce1bf592eb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c9fbf1cb6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8a0df43ca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54e49b778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9ba35ad33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97812eacc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e011721aa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30ab51cd14a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b2c4f9442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MIRAI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MIRAI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MIRAI UTLEIE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MIRAI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MIRAI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MIRAI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21 265 422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−1 480 604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−1 607 789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18 539 433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MIRAI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GJERMUNDSEN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MIRAI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Solkilen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post@miraiutleie.no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987 845 589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MIRAI UTLEIE AS</a:t>
            </a:r>
          </a:p>
        </p:txBody>
      </p:sp>
    </p:spTree>
  </p:cSld>
  <p:clrMapOvr>
    <a:masterClrMapping xmlns:a="http://schemas.openxmlformats.org/drawingml/2006/main"/>
  </p:clrMapOvr>
</p:sld>
</file>