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f9b3aef3e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70d87f85a4b35"/>
  </p:sldMasterIdLst>
  <p:sldIdLst>
    <p:sldId xmlns:r="http://schemas.openxmlformats.org/officeDocument/2006/relationships" id="256" r:id="Rb469a692799d45e2"/>
    <p:sldId xmlns:r="http://schemas.openxmlformats.org/officeDocument/2006/relationships" id="257" r:id="R3f2b42dca7a24700"/>
    <p:sldId xmlns:r="http://schemas.openxmlformats.org/officeDocument/2006/relationships" id="258" r:id="Rc7ab57e6cdcc4422"/>
    <p:sldId xmlns:r="http://schemas.openxmlformats.org/officeDocument/2006/relationships" id="259" r:id="R19d2fec95e7c47fe"/>
    <p:sldId xmlns:r="http://schemas.openxmlformats.org/officeDocument/2006/relationships" id="260" r:id="R997452059bda4839"/>
    <p:sldId xmlns:r="http://schemas.openxmlformats.org/officeDocument/2006/relationships" id="261" r:id="R25964c2439344da0"/>
    <p:sldId xmlns:r="http://schemas.openxmlformats.org/officeDocument/2006/relationships" id="262" r:id="R442c33bd135e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70d87f85a4b35" /><Relationship Type="http://schemas.openxmlformats.org/officeDocument/2006/relationships/slide" Target="/ppt/slides/slide1.xml" Id="Rb469a692799d45e2" /><Relationship Type="http://schemas.openxmlformats.org/officeDocument/2006/relationships/slide" Target="/ppt/slides/slide2.xml" Id="R3f2b42dca7a24700" /><Relationship Type="http://schemas.openxmlformats.org/officeDocument/2006/relationships/slide" Target="/ppt/slides/slide3.xml" Id="Rc7ab57e6cdcc4422" /><Relationship Type="http://schemas.openxmlformats.org/officeDocument/2006/relationships/slide" Target="/ppt/slides/slide4.xml" Id="R19d2fec95e7c47fe" /><Relationship Type="http://schemas.openxmlformats.org/officeDocument/2006/relationships/slide" Target="/ppt/slides/slide5.xml" Id="R997452059bda4839" /><Relationship Type="http://schemas.openxmlformats.org/officeDocument/2006/relationships/slide" Target="/ppt/slides/slide6.xml" Id="R25964c2439344da0" /><Relationship Type="http://schemas.openxmlformats.org/officeDocument/2006/relationships/slide" Target="/ppt/slides/slide7.xml" Id="R442c33bd135e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6c2b8212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52f4c1fb4087" /><Relationship Type="http://schemas.openxmlformats.org/officeDocument/2006/relationships/theme" Target="/ppt/slideMasters/theme/theme1.xml" Id="Rb413fcdb98f4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952f4c1fb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5a44ec50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9842cb8d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1e33a3a3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ba92a4e4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1bfdaec5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1f9bb19d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3f4172eff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TERJE KROKSTAD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TERJE KROKSTAD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 JONNY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WUTTUDAL JOHN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jonny.krokstad@gmail.com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987 850 213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 KROKSTAD AS</a:t>
            </a:r>
          </a:p>
        </p:txBody>
      </p:sp>
    </p:spTree>
  </p:cSld>
  <p:clrMapOvr>
    <a:masterClrMapping xmlns:a="http://schemas.openxmlformats.org/drawingml/2006/main"/>
  </p:clrMapOvr>
</p:sld>
</file>