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06255eaca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f0cca497c44f9"/>
  </p:sldMasterIdLst>
  <p:sldIdLst>
    <p:sldId xmlns:r="http://schemas.openxmlformats.org/officeDocument/2006/relationships" id="256" r:id="R0232e0d4fb164f1b"/>
    <p:sldId xmlns:r="http://schemas.openxmlformats.org/officeDocument/2006/relationships" id="257" r:id="R66206706f02d4d12"/>
    <p:sldId xmlns:r="http://schemas.openxmlformats.org/officeDocument/2006/relationships" id="258" r:id="Rb5aa051521f94824"/>
    <p:sldId xmlns:r="http://schemas.openxmlformats.org/officeDocument/2006/relationships" id="259" r:id="R9e022fcf23fd4d29"/>
    <p:sldId xmlns:r="http://schemas.openxmlformats.org/officeDocument/2006/relationships" id="260" r:id="Rd167e3973924446b"/>
    <p:sldId xmlns:r="http://schemas.openxmlformats.org/officeDocument/2006/relationships" id="261" r:id="R933f19beeed547d9"/>
    <p:sldId xmlns:r="http://schemas.openxmlformats.org/officeDocument/2006/relationships" id="262" r:id="R31135e00428f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f0cca497c44f9" /><Relationship Type="http://schemas.openxmlformats.org/officeDocument/2006/relationships/slide" Target="/ppt/slides/slide1.xml" Id="R0232e0d4fb164f1b" /><Relationship Type="http://schemas.openxmlformats.org/officeDocument/2006/relationships/slide" Target="/ppt/slides/slide2.xml" Id="R66206706f02d4d12" /><Relationship Type="http://schemas.openxmlformats.org/officeDocument/2006/relationships/slide" Target="/ppt/slides/slide3.xml" Id="Rb5aa051521f94824" /><Relationship Type="http://schemas.openxmlformats.org/officeDocument/2006/relationships/slide" Target="/ppt/slides/slide4.xml" Id="R9e022fcf23fd4d29" /><Relationship Type="http://schemas.openxmlformats.org/officeDocument/2006/relationships/slide" Target="/ppt/slides/slide5.xml" Id="Rd167e3973924446b" /><Relationship Type="http://schemas.openxmlformats.org/officeDocument/2006/relationships/slide" Target="/ppt/slides/slide6.xml" Id="R933f19beeed547d9" /><Relationship Type="http://schemas.openxmlformats.org/officeDocument/2006/relationships/slide" Target="/ppt/slides/slide7.xml" Id="R31135e00428f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b20d6c272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5b256d74491c" /><Relationship Type="http://schemas.openxmlformats.org/officeDocument/2006/relationships/theme" Target="/ppt/slideMasters/theme/theme1.xml" Id="Rcb6a43dbb0db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e5b256d74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fd367439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4fc30395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37c594d2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16914666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7a43440b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2d72befb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c0e6fa7c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