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0e9ff97c9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8f592306442cb"/>
  </p:sldMasterIdLst>
  <p:sldIdLst>
    <p:sldId xmlns:r="http://schemas.openxmlformats.org/officeDocument/2006/relationships" id="256" r:id="Rd903e1720b20402d"/>
    <p:sldId xmlns:r="http://schemas.openxmlformats.org/officeDocument/2006/relationships" id="257" r:id="Raa40e62dc0e74994"/>
    <p:sldId xmlns:r="http://schemas.openxmlformats.org/officeDocument/2006/relationships" id="258" r:id="Rf2ca4417ac0a404e"/>
    <p:sldId xmlns:r="http://schemas.openxmlformats.org/officeDocument/2006/relationships" id="259" r:id="R14c8f9d629954952"/>
    <p:sldId xmlns:r="http://schemas.openxmlformats.org/officeDocument/2006/relationships" id="260" r:id="Rd9ee7ae1928b4b86"/>
    <p:sldId xmlns:r="http://schemas.openxmlformats.org/officeDocument/2006/relationships" id="261" r:id="Rb3167bb72cde4275"/>
    <p:sldId xmlns:r="http://schemas.openxmlformats.org/officeDocument/2006/relationships" id="262" r:id="R4796f6d4850e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8f592306442cb" /><Relationship Type="http://schemas.openxmlformats.org/officeDocument/2006/relationships/slide" Target="/ppt/slides/slide1.xml" Id="Rd903e1720b20402d" /><Relationship Type="http://schemas.openxmlformats.org/officeDocument/2006/relationships/slide" Target="/ppt/slides/slide2.xml" Id="Raa40e62dc0e74994" /><Relationship Type="http://schemas.openxmlformats.org/officeDocument/2006/relationships/slide" Target="/ppt/slides/slide3.xml" Id="Rf2ca4417ac0a404e" /><Relationship Type="http://schemas.openxmlformats.org/officeDocument/2006/relationships/slide" Target="/ppt/slides/slide4.xml" Id="R14c8f9d629954952" /><Relationship Type="http://schemas.openxmlformats.org/officeDocument/2006/relationships/slide" Target="/ppt/slides/slide5.xml" Id="Rd9ee7ae1928b4b86" /><Relationship Type="http://schemas.openxmlformats.org/officeDocument/2006/relationships/slide" Target="/ppt/slides/slide6.xml" Id="Rb3167bb72cde4275" /><Relationship Type="http://schemas.openxmlformats.org/officeDocument/2006/relationships/slide" Target="/ppt/slides/slide7.xml" Id="R4796f6d4850e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1055d7fee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e399875541b9" /><Relationship Type="http://schemas.openxmlformats.org/officeDocument/2006/relationships/theme" Target="/ppt/slideMasters/theme/theme1.xml" Id="Rcfd6d548b2f5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fe3998755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02670d3b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bd65eb05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90e02942b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f2333d78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61b15d1b3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722f7df23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7cc9c968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20 940 404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4 085 492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3 952 090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20 848 764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OLE KRISTIAN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TOM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VENTILASJON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 INVEST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morten@simm.no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987 872 756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SIMM AS</a:t>
            </a:r>
          </a:p>
        </p:txBody>
      </p:sp>
    </p:spTree>
  </p:cSld>
  <p:clrMapOvr>
    <a:masterClrMapping xmlns:a="http://schemas.openxmlformats.org/drawingml/2006/main"/>
  </p:clrMapOvr>
</p:sld>
</file>