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167bb1ad6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6f9426d5a4d54"/>
  </p:sldMasterIdLst>
  <p:sldIdLst>
    <p:sldId xmlns:r="http://schemas.openxmlformats.org/officeDocument/2006/relationships" id="256" r:id="R1770bd7d59074a6c"/>
    <p:sldId xmlns:r="http://schemas.openxmlformats.org/officeDocument/2006/relationships" id="257" r:id="R54e8d8e33e65495d"/>
    <p:sldId xmlns:r="http://schemas.openxmlformats.org/officeDocument/2006/relationships" id="258" r:id="R5b12e3a184674653"/>
    <p:sldId xmlns:r="http://schemas.openxmlformats.org/officeDocument/2006/relationships" id="259" r:id="Rab46aef6deee4349"/>
    <p:sldId xmlns:r="http://schemas.openxmlformats.org/officeDocument/2006/relationships" id="260" r:id="R33a7709c30e6465d"/>
    <p:sldId xmlns:r="http://schemas.openxmlformats.org/officeDocument/2006/relationships" id="261" r:id="R03a6d0efe95b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6f9426d5a4d54" /><Relationship Type="http://schemas.openxmlformats.org/officeDocument/2006/relationships/slide" Target="/ppt/slides/slide1.xml" Id="R1770bd7d59074a6c" /><Relationship Type="http://schemas.openxmlformats.org/officeDocument/2006/relationships/slide" Target="/ppt/slides/slide2.xml" Id="R54e8d8e33e65495d" /><Relationship Type="http://schemas.openxmlformats.org/officeDocument/2006/relationships/slide" Target="/ppt/slides/slide3.xml" Id="R5b12e3a184674653" /><Relationship Type="http://schemas.openxmlformats.org/officeDocument/2006/relationships/slide" Target="/ppt/slides/slide4.xml" Id="Rab46aef6deee4349" /><Relationship Type="http://schemas.openxmlformats.org/officeDocument/2006/relationships/slide" Target="/ppt/slides/slide5.xml" Id="R33a7709c30e6465d" /><Relationship Type="http://schemas.openxmlformats.org/officeDocument/2006/relationships/slide" Target="/ppt/slides/slide6.xml" Id="R03a6d0efe95b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2f7335b19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c308310d4857" /><Relationship Type="http://schemas.openxmlformats.org/officeDocument/2006/relationships/theme" Target="/ppt/slideMasters/theme/theme1.xml" Id="R787ebfaa21f6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6c308310d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00dc1b9d4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c6705ac4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353236d2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7eec1054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7ca8b6ae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2e9cdee5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