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d8c962d30f4f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e764f82513461f"/>
  </p:sldMasterIdLst>
  <p:sldIdLst>
    <p:sldId xmlns:r="http://schemas.openxmlformats.org/officeDocument/2006/relationships" id="256" r:id="R55b71e6a197d44aa"/>
    <p:sldId xmlns:r="http://schemas.openxmlformats.org/officeDocument/2006/relationships" id="257" r:id="Rfcdf9da92a444cb1"/>
    <p:sldId xmlns:r="http://schemas.openxmlformats.org/officeDocument/2006/relationships" id="258" r:id="Rd32557e4a77041ef"/>
    <p:sldId xmlns:r="http://schemas.openxmlformats.org/officeDocument/2006/relationships" id="259" r:id="R0826648320cc4667"/>
    <p:sldId xmlns:r="http://schemas.openxmlformats.org/officeDocument/2006/relationships" id="260" r:id="R84a9ab7fa61041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e764f82513461f" /><Relationship Type="http://schemas.openxmlformats.org/officeDocument/2006/relationships/slide" Target="/ppt/slides/slide1.xml" Id="R55b71e6a197d44aa" /><Relationship Type="http://schemas.openxmlformats.org/officeDocument/2006/relationships/slide" Target="/ppt/slides/slide2.xml" Id="Rfcdf9da92a444cb1" /><Relationship Type="http://schemas.openxmlformats.org/officeDocument/2006/relationships/slide" Target="/ppt/slides/slide3.xml" Id="Rd32557e4a77041ef" /><Relationship Type="http://schemas.openxmlformats.org/officeDocument/2006/relationships/slide" Target="/ppt/slides/slide4.xml" Id="R0826648320cc4667" /><Relationship Type="http://schemas.openxmlformats.org/officeDocument/2006/relationships/slide" Target="/ppt/slides/slide5.xml" Id="R84a9ab7fa61041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5bb601cd764f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45effeca2493f" /><Relationship Type="http://schemas.openxmlformats.org/officeDocument/2006/relationships/theme" Target="/ppt/slideMasters/theme/theme1.xml" Id="R9bcdd1d747be42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f45effeca249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c90debc324d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5c5c9e3fb49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92d53117b4f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e44191eed4d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2730a5cfa45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NÆRINGSFORENING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www.sunndalnf.no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987 876 972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