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8a496949ed4d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6fe71033f054d2e"/>
  </p:sldMasterIdLst>
  <p:sldIdLst>
    <p:sldId xmlns:r="http://schemas.openxmlformats.org/officeDocument/2006/relationships" id="256" r:id="R97e1473499d3453c"/>
    <p:sldId xmlns:r="http://schemas.openxmlformats.org/officeDocument/2006/relationships" id="257" r:id="Re0c358c0559248b8"/>
    <p:sldId xmlns:r="http://schemas.openxmlformats.org/officeDocument/2006/relationships" id="258" r:id="R0b3345e0921e4820"/>
    <p:sldId xmlns:r="http://schemas.openxmlformats.org/officeDocument/2006/relationships" id="259" r:id="R34927bfb21a14e8d"/>
    <p:sldId xmlns:r="http://schemas.openxmlformats.org/officeDocument/2006/relationships" id="260" r:id="Rb1678c89cab04072"/>
    <p:sldId xmlns:r="http://schemas.openxmlformats.org/officeDocument/2006/relationships" id="261" r:id="R874e70a366f84ad5"/>
    <p:sldId xmlns:r="http://schemas.openxmlformats.org/officeDocument/2006/relationships" id="262" r:id="Ra763915e5a844e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fe71033f054d2e" /><Relationship Type="http://schemas.openxmlformats.org/officeDocument/2006/relationships/slide" Target="/ppt/slides/slide1.xml" Id="R97e1473499d3453c" /><Relationship Type="http://schemas.openxmlformats.org/officeDocument/2006/relationships/slide" Target="/ppt/slides/slide2.xml" Id="Re0c358c0559248b8" /><Relationship Type="http://schemas.openxmlformats.org/officeDocument/2006/relationships/slide" Target="/ppt/slides/slide3.xml" Id="R0b3345e0921e4820" /><Relationship Type="http://schemas.openxmlformats.org/officeDocument/2006/relationships/slide" Target="/ppt/slides/slide4.xml" Id="R34927bfb21a14e8d" /><Relationship Type="http://schemas.openxmlformats.org/officeDocument/2006/relationships/slide" Target="/ppt/slides/slide5.xml" Id="Rb1678c89cab04072" /><Relationship Type="http://schemas.openxmlformats.org/officeDocument/2006/relationships/slide" Target="/ppt/slides/slide6.xml" Id="R874e70a366f84ad5" /><Relationship Type="http://schemas.openxmlformats.org/officeDocument/2006/relationships/slide" Target="/ppt/slides/slide7.xml" Id="Ra763915e5a844e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4bdf115943435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5a4cd2287443b0" /><Relationship Type="http://schemas.openxmlformats.org/officeDocument/2006/relationships/theme" Target="/ppt/slideMasters/theme/theme1.xml" Id="R647067fb931c40f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55a4cd2287443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4d3c873bf94b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65696ac18c42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e015c6062244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88c57109de40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572085b0ed41f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16495934ca4d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779e4a596646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GJEDDEN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GJEDDEN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GJEDDEN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GJEDDEN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GJEDDEN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GJEDDEN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1 030 273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981 418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996 426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4 345 322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4 412 210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GJEDDEN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 TROND INGE MERKESDAL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STEPHEN MICHAEL CONSTANT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MØLLER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GJEDDEN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Hønsveien 68B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1384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987 878 029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GJEDDEN AS</a:t>
            </a:r>
          </a:p>
        </p:txBody>
      </p:sp>
    </p:spTree>
  </p:cSld>
  <p:clrMapOvr>
    <a:masterClrMapping xmlns:a="http://schemas.openxmlformats.org/drawingml/2006/main"/>
  </p:clrMapOvr>
</p:sld>
</file>