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e7e469398140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45acf8cf3142e0"/>
  </p:sldMasterIdLst>
  <p:sldIdLst>
    <p:sldId xmlns:r="http://schemas.openxmlformats.org/officeDocument/2006/relationships" id="256" r:id="Rbd1d9d40c9454df9"/>
    <p:sldId xmlns:r="http://schemas.openxmlformats.org/officeDocument/2006/relationships" id="257" r:id="R2aa02e30143d4c5e"/>
    <p:sldId xmlns:r="http://schemas.openxmlformats.org/officeDocument/2006/relationships" id="258" r:id="R57569ffb99dc440d"/>
    <p:sldId xmlns:r="http://schemas.openxmlformats.org/officeDocument/2006/relationships" id="259" r:id="R9de81dbb749940ab"/>
    <p:sldId xmlns:r="http://schemas.openxmlformats.org/officeDocument/2006/relationships" id="260" r:id="R57bbcb752ca842d1"/>
    <p:sldId xmlns:r="http://schemas.openxmlformats.org/officeDocument/2006/relationships" id="261" r:id="Rf1bbfa887f6449fe"/>
    <p:sldId xmlns:r="http://schemas.openxmlformats.org/officeDocument/2006/relationships" id="262" r:id="Re344bd64565540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45acf8cf3142e0" /><Relationship Type="http://schemas.openxmlformats.org/officeDocument/2006/relationships/slide" Target="/ppt/slides/slide1.xml" Id="Rbd1d9d40c9454df9" /><Relationship Type="http://schemas.openxmlformats.org/officeDocument/2006/relationships/slide" Target="/ppt/slides/slide2.xml" Id="R2aa02e30143d4c5e" /><Relationship Type="http://schemas.openxmlformats.org/officeDocument/2006/relationships/slide" Target="/ppt/slides/slide3.xml" Id="R57569ffb99dc440d" /><Relationship Type="http://schemas.openxmlformats.org/officeDocument/2006/relationships/slide" Target="/ppt/slides/slide4.xml" Id="R9de81dbb749940ab" /><Relationship Type="http://schemas.openxmlformats.org/officeDocument/2006/relationships/slide" Target="/ppt/slides/slide5.xml" Id="R57bbcb752ca842d1" /><Relationship Type="http://schemas.openxmlformats.org/officeDocument/2006/relationships/slide" Target="/ppt/slides/slide6.xml" Id="Rf1bbfa887f6449fe" /><Relationship Type="http://schemas.openxmlformats.org/officeDocument/2006/relationships/slide" Target="/ppt/slides/slide7.xml" Id="Re344bd64565540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73194844fd44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57ec68cec4c54" /><Relationship Type="http://schemas.openxmlformats.org/officeDocument/2006/relationships/theme" Target="/ppt/slideMasters/theme/theme1.xml" Id="R93308554d23d42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d57ec68cec4c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6ee0709d547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e2aa563c14c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dede5f0f546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d2d18b0d749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5e3c0f5bc45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4874cd0fd40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116aa01d44e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INAMI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INAMI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INAMI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INAMI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INAMI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INAMI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272 189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5 983 946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9 694 711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INAMI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LENE SAKSUM HAAGESTAD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PETTER HAAGESTAD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INAMI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Hoffsjef Løvenskiolds vei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73 15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987 879 408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INAMI CONSULTING AS</a:t>
            </a:r>
          </a:p>
        </p:txBody>
      </p:sp>
    </p:spTree>
  </p:cSld>
  <p:clrMapOvr>
    <a:masterClrMapping xmlns:a="http://schemas.openxmlformats.org/drawingml/2006/main"/>
  </p:clrMapOvr>
</p:sld>
</file>