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a78ab54a1d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ca0f587b9245dd"/>
  </p:sldMasterIdLst>
  <p:sldIdLst>
    <p:sldId xmlns:r="http://schemas.openxmlformats.org/officeDocument/2006/relationships" id="256" r:id="R15a0e7aad6324e3d"/>
    <p:sldId xmlns:r="http://schemas.openxmlformats.org/officeDocument/2006/relationships" id="257" r:id="Rc88263dd53de4916"/>
    <p:sldId xmlns:r="http://schemas.openxmlformats.org/officeDocument/2006/relationships" id="258" r:id="Rf7e69e38aa454326"/>
    <p:sldId xmlns:r="http://schemas.openxmlformats.org/officeDocument/2006/relationships" id="259" r:id="R61e8864f37d24743"/>
    <p:sldId xmlns:r="http://schemas.openxmlformats.org/officeDocument/2006/relationships" id="260" r:id="Reff346d8d21f4b6c"/>
    <p:sldId xmlns:r="http://schemas.openxmlformats.org/officeDocument/2006/relationships" id="261" r:id="R24c0f038bc1849b6"/>
    <p:sldId xmlns:r="http://schemas.openxmlformats.org/officeDocument/2006/relationships" id="262" r:id="Rf7e49a8e63f148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a0f587b9245dd" /><Relationship Type="http://schemas.openxmlformats.org/officeDocument/2006/relationships/slide" Target="/ppt/slides/slide1.xml" Id="R15a0e7aad6324e3d" /><Relationship Type="http://schemas.openxmlformats.org/officeDocument/2006/relationships/slide" Target="/ppt/slides/slide2.xml" Id="Rc88263dd53de4916" /><Relationship Type="http://schemas.openxmlformats.org/officeDocument/2006/relationships/slide" Target="/ppt/slides/slide3.xml" Id="Rf7e69e38aa454326" /><Relationship Type="http://schemas.openxmlformats.org/officeDocument/2006/relationships/slide" Target="/ppt/slides/slide4.xml" Id="R61e8864f37d24743" /><Relationship Type="http://schemas.openxmlformats.org/officeDocument/2006/relationships/slide" Target="/ppt/slides/slide5.xml" Id="Reff346d8d21f4b6c" /><Relationship Type="http://schemas.openxmlformats.org/officeDocument/2006/relationships/slide" Target="/ppt/slides/slide6.xml" Id="R24c0f038bc1849b6" /><Relationship Type="http://schemas.openxmlformats.org/officeDocument/2006/relationships/slide" Target="/ppt/slides/slide7.xml" Id="Rf7e49a8e63f148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3594bf6fb47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a1718b7ee4fdb" /><Relationship Type="http://schemas.openxmlformats.org/officeDocument/2006/relationships/theme" Target="/ppt/slideMasters/theme/theme1.xml" Id="Ra3122778d0c7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ca1718b7ee4f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41381b296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dfa042302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7c47c5591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faa9b0b07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dfde33e4841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5574774ea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6fef87707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VENTILASJON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145 953 186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7 525 249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6 096 718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32 015 216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ELYSE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JAN KÅRE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GRUPPEN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 LEIV TORMOD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Svanholmen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987 884 630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VENTILASJON AS</a:t>
            </a:r>
          </a:p>
        </p:txBody>
      </p:sp>
    </p:spTree>
  </p:cSld>
  <p:clrMapOvr>
    <a:masterClrMapping xmlns:a="http://schemas.openxmlformats.org/drawingml/2006/main"/>
  </p:clrMapOvr>
</p:sld>
</file>