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8a2e15700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4298d98e84151"/>
  </p:sldMasterIdLst>
  <p:sldIdLst>
    <p:sldId xmlns:r="http://schemas.openxmlformats.org/officeDocument/2006/relationships" id="256" r:id="Rca5d6f23e2b04299"/>
    <p:sldId xmlns:r="http://schemas.openxmlformats.org/officeDocument/2006/relationships" id="257" r:id="Rb0b84fbf9cea4329"/>
    <p:sldId xmlns:r="http://schemas.openxmlformats.org/officeDocument/2006/relationships" id="258" r:id="R7dfeb244ae214604"/>
    <p:sldId xmlns:r="http://schemas.openxmlformats.org/officeDocument/2006/relationships" id="259" r:id="R42830019ed934b06"/>
    <p:sldId xmlns:r="http://schemas.openxmlformats.org/officeDocument/2006/relationships" id="260" r:id="R7a38d0d5ff2e447b"/>
    <p:sldId xmlns:r="http://schemas.openxmlformats.org/officeDocument/2006/relationships" id="261" r:id="R56f62f9806974f50"/>
    <p:sldId xmlns:r="http://schemas.openxmlformats.org/officeDocument/2006/relationships" id="262" r:id="R40c4237e1733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4298d98e84151" /><Relationship Type="http://schemas.openxmlformats.org/officeDocument/2006/relationships/slide" Target="/ppt/slides/slide1.xml" Id="Rca5d6f23e2b04299" /><Relationship Type="http://schemas.openxmlformats.org/officeDocument/2006/relationships/slide" Target="/ppt/slides/slide2.xml" Id="Rb0b84fbf9cea4329" /><Relationship Type="http://schemas.openxmlformats.org/officeDocument/2006/relationships/slide" Target="/ppt/slides/slide3.xml" Id="R7dfeb244ae214604" /><Relationship Type="http://schemas.openxmlformats.org/officeDocument/2006/relationships/slide" Target="/ppt/slides/slide4.xml" Id="R42830019ed934b06" /><Relationship Type="http://schemas.openxmlformats.org/officeDocument/2006/relationships/slide" Target="/ppt/slides/slide5.xml" Id="R7a38d0d5ff2e447b" /><Relationship Type="http://schemas.openxmlformats.org/officeDocument/2006/relationships/slide" Target="/ppt/slides/slide6.xml" Id="R56f62f9806974f50" /><Relationship Type="http://schemas.openxmlformats.org/officeDocument/2006/relationships/slide" Target="/ppt/slides/slide7.xml" Id="R40c4237e1733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9b67431d1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430471864696" /><Relationship Type="http://schemas.openxmlformats.org/officeDocument/2006/relationships/theme" Target="/ppt/slideMasters/theme/theme1.xml" Id="Rb82d25dc8bb2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e43047186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fb5e8c3d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d347bfb8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d1bd1210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58fa20d3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434e4172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468fa3f9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83931882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CONPLAN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22 719 543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3 448 238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10 141 582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ILM INVEST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 STIG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 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87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post@conplan.no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987 895 276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CONPLAN AS</a:t>
            </a:r>
          </a:p>
        </p:txBody>
      </p:sp>
    </p:spTree>
  </p:cSld>
  <p:clrMapOvr>
    <a:masterClrMapping xmlns:a="http://schemas.openxmlformats.org/drawingml/2006/main"/>
  </p:clrMapOvr>
</p:sld>
</file>