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f064bd70f4f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b8585d8a4448ab"/>
  </p:sldMasterIdLst>
  <p:sldIdLst>
    <p:sldId xmlns:r="http://schemas.openxmlformats.org/officeDocument/2006/relationships" id="256" r:id="R8c8e51055460466c"/>
    <p:sldId xmlns:r="http://schemas.openxmlformats.org/officeDocument/2006/relationships" id="257" r:id="Rf57065daa2974bc5"/>
    <p:sldId xmlns:r="http://schemas.openxmlformats.org/officeDocument/2006/relationships" id="258" r:id="Rf90dac6c98454b5e"/>
    <p:sldId xmlns:r="http://schemas.openxmlformats.org/officeDocument/2006/relationships" id="259" r:id="R071b2b663a834b2e"/>
    <p:sldId xmlns:r="http://schemas.openxmlformats.org/officeDocument/2006/relationships" id="260" r:id="R86303b9126714798"/>
    <p:sldId xmlns:r="http://schemas.openxmlformats.org/officeDocument/2006/relationships" id="261" r:id="R65bb43bcc58043a1"/>
    <p:sldId xmlns:r="http://schemas.openxmlformats.org/officeDocument/2006/relationships" id="262" r:id="Re4199fdf288d44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8585d8a4448ab" /><Relationship Type="http://schemas.openxmlformats.org/officeDocument/2006/relationships/slide" Target="/ppt/slides/slide1.xml" Id="R8c8e51055460466c" /><Relationship Type="http://schemas.openxmlformats.org/officeDocument/2006/relationships/slide" Target="/ppt/slides/slide2.xml" Id="Rf57065daa2974bc5" /><Relationship Type="http://schemas.openxmlformats.org/officeDocument/2006/relationships/slide" Target="/ppt/slides/slide3.xml" Id="Rf90dac6c98454b5e" /><Relationship Type="http://schemas.openxmlformats.org/officeDocument/2006/relationships/slide" Target="/ppt/slides/slide4.xml" Id="R071b2b663a834b2e" /><Relationship Type="http://schemas.openxmlformats.org/officeDocument/2006/relationships/slide" Target="/ppt/slides/slide5.xml" Id="R86303b9126714798" /><Relationship Type="http://schemas.openxmlformats.org/officeDocument/2006/relationships/slide" Target="/ppt/slides/slide6.xml" Id="R65bb43bcc58043a1" /><Relationship Type="http://schemas.openxmlformats.org/officeDocument/2006/relationships/slide" Target="/ppt/slides/slide7.xml" Id="Re4199fdf288d44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502d5733c45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a82dcd4244d4e" /><Relationship Type="http://schemas.openxmlformats.org/officeDocument/2006/relationships/theme" Target="/ppt/slideMasters/theme/theme1.xml" Id="R7e57d9ebc38348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5a82dcd4244d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113252ca345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8f6fe21d247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d72acd3ff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73d024d3147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8fab9c2c1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dc7d90bd041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bfbf9026e41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POLE POSITION LOGISTICS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POLE POSITION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POLE POSITION LOGISTICS AS ble etablert [år] og holder til i Longyearbyen.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POLE POSITION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POLE POSITION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POLE POSITION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95 520 047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677 615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17 525 691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POLE POSITION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NORSKE SPITSBERGEN KULKOMPANI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POLE POSITION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 610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9170 Longyearbyen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79 02 35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mail@pole-position.no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987 895 519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POLE POSITION LOGISTICS AS</a:t>
            </a:r>
          </a:p>
        </p:txBody>
      </p:sp>
    </p:spTree>
  </p:cSld>
  <p:clrMapOvr>
    <a:masterClrMapping xmlns:a="http://schemas.openxmlformats.org/drawingml/2006/main"/>
  </p:clrMapOvr>
</p:sld>
</file>