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5bdc2d6d841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4b0555b6774780"/>
  </p:sldMasterIdLst>
  <p:sldIdLst>
    <p:sldId xmlns:r="http://schemas.openxmlformats.org/officeDocument/2006/relationships" id="256" r:id="R4a08ede656e748db"/>
    <p:sldId xmlns:r="http://schemas.openxmlformats.org/officeDocument/2006/relationships" id="257" r:id="R206587cca71f4ae4"/>
    <p:sldId xmlns:r="http://schemas.openxmlformats.org/officeDocument/2006/relationships" id="258" r:id="Ra173b34ce4604107"/>
    <p:sldId xmlns:r="http://schemas.openxmlformats.org/officeDocument/2006/relationships" id="259" r:id="R4a0a35fbc2434ecd"/>
    <p:sldId xmlns:r="http://schemas.openxmlformats.org/officeDocument/2006/relationships" id="260" r:id="R35b9095657a84bac"/>
    <p:sldId xmlns:r="http://schemas.openxmlformats.org/officeDocument/2006/relationships" id="261" r:id="R48c407e4d00743c6"/>
    <p:sldId xmlns:r="http://schemas.openxmlformats.org/officeDocument/2006/relationships" id="262" r:id="R2ebe1f3ab21f41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b0555b6774780" /><Relationship Type="http://schemas.openxmlformats.org/officeDocument/2006/relationships/slide" Target="/ppt/slides/slide1.xml" Id="R4a08ede656e748db" /><Relationship Type="http://schemas.openxmlformats.org/officeDocument/2006/relationships/slide" Target="/ppt/slides/slide2.xml" Id="R206587cca71f4ae4" /><Relationship Type="http://schemas.openxmlformats.org/officeDocument/2006/relationships/slide" Target="/ppt/slides/slide3.xml" Id="Ra173b34ce4604107" /><Relationship Type="http://schemas.openxmlformats.org/officeDocument/2006/relationships/slide" Target="/ppt/slides/slide4.xml" Id="R4a0a35fbc2434ecd" /><Relationship Type="http://schemas.openxmlformats.org/officeDocument/2006/relationships/slide" Target="/ppt/slides/slide5.xml" Id="R35b9095657a84bac" /><Relationship Type="http://schemas.openxmlformats.org/officeDocument/2006/relationships/slide" Target="/ppt/slides/slide6.xml" Id="R48c407e4d00743c6" /><Relationship Type="http://schemas.openxmlformats.org/officeDocument/2006/relationships/slide" Target="/ppt/slides/slide7.xml" Id="R2ebe1f3ab21f41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3e9aebc4341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eee6fc68c4595" /><Relationship Type="http://schemas.openxmlformats.org/officeDocument/2006/relationships/theme" Target="/ppt/slideMasters/theme/theme1.xml" Id="Rc752ed464e6640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eeee6fc68c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ebab40bdf4a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528ea28d649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0f43a376741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42823567e49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35471396741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bc864f2c244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d515ee9a848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VERDANE FUND V-VIII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FUND V-VIII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VERDANE FUND V-VIII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FUND V-VIII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FUND V-VIII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FUND V-VIII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54 400 050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3 539 846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4 188 311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FUND V-VIII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 INVEST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SANDEVIK INVEST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SNALL AB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ALMVIKEN HOLDING AB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MILL AB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NAUDHOLMEN AS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FUND V-VIII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987 902 280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FUND V-VIII HOLDING AS</a:t>
            </a:r>
          </a:p>
        </p:txBody>
      </p:sp>
    </p:spTree>
  </p:cSld>
  <p:clrMapOvr>
    <a:masterClrMapping xmlns:a="http://schemas.openxmlformats.org/drawingml/2006/main"/>
  </p:clrMapOvr>
</p:sld>
</file>