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c620d3659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4ab2b70804492"/>
  </p:sldMasterIdLst>
  <p:sldIdLst>
    <p:sldId xmlns:r="http://schemas.openxmlformats.org/officeDocument/2006/relationships" id="256" r:id="Rb153a6fcc03b4193"/>
    <p:sldId xmlns:r="http://schemas.openxmlformats.org/officeDocument/2006/relationships" id="257" r:id="Rb5a05ca3e15b4b73"/>
    <p:sldId xmlns:r="http://schemas.openxmlformats.org/officeDocument/2006/relationships" id="258" r:id="R2c9f954c13d242f7"/>
    <p:sldId xmlns:r="http://schemas.openxmlformats.org/officeDocument/2006/relationships" id="259" r:id="Rba674b74a7fc4e41"/>
    <p:sldId xmlns:r="http://schemas.openxmlformats.org/officeDocument/2006/relationships" id="260" r:id="R6ff7443bbb6040c4"/>
    <p:sldId xmlns:r="http://schemas.openxmlformats.org/officeDocument/2006/relationships" id="261" r:id="R94ee1e8350f74fec"/>
    <p:sldId xmlns:r="http://schemas.openxmlformats.org/officeDocument/2006/relationships" id="262" r:id="R3c8036abf53f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4ab2b70804492" /><Relationship Type="http://schemas.openxmlformats.org/officeDocument/2006/relationships/slide" Target="/ppt/slides/slide1.xml" Id="Rb153a6fcc03b4193" /><Relationship Type="http://schemas.openxmlformats.org/officeDocument/2006/relationships/slide" Target="/ppt/slides/slide2.xml" Id="Rb5a05ca3e15b4b73" /><Relationship Type="http://schemas.openxmlformats.org/officeDocument/2006/relationships/slide" Target="/ppt/slides/slide3.xml" Id="R2c9f954c13d242f7" /><Relationship Type="http://schemas.openxmlformats.org/officeDocument/2006/relationships/slide" Target="/ppt/slides/slide4.xml" Id="Rba674b74a7fc4e41" /><Relationship Type="http://schemas.openxmlformats.org/officeDocument/2006/relationships/slide" Target="/ppt/slides/slide5.xml" Id="R6ff7443bbb6040c4" /><Relationship Type="http://schemas.openxmlformats.org/officeDocument/2006/relationships/slide" Target="/ppt/slides/slide6.xml" Id="R94ee1e8350f74fec" /><Relationship Type="http://schemas.openxmlformats.org/officeDocument/2006/relationships/slide" Target="/ppt/slides/slide7.xml" Id="R3c8036abf53f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616edd5bd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54430621845a2" /><Relationship Type="http://schemas.openxmlformats.org/officeDocument/2006/relationships/theme" Target="/ppt/slideMasters/theme/theme1.xml" Id="R8765b40f0507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544306218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d6a5ff0b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549087b43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13ef7b96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63e9d9fae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0d117e3c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d0f8cc1a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e3cec654d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ELEKTOR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ELEKTOR INSTALLASJON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30 102 086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10 390 917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MELBY ULF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FALLET SIMEN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MAGNE HOLMLUND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ELEKTOR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Romedalsvegen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58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987 902 523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ELEKTOR INSTALLASJON AS</a:t>
            </a:r>
          </a:p>
        </p:txBody>
      </p:sp>
    </p:spTree>
  </p:cSld>
  <p:clrMapOvr>
    <a:masterClrMapping xmlns:a="http://schemas.openxmlformats.org/drawingml/2006/main"/>
  </p:clrMapOvr>
</p:sld>
</file>