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bfdc134a0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5dd7afc6b4124"/>
  </p:sldMasterIdLst>
  <p:sldIdLst>
    <p:sldId xmlns:r="http://schemas.openxmlformats.org/officeDocument/2006/relationships" id="256" r:id="R1641c0f8d1234ab0"/>
    <p:sldId xmlns:r="http://schemas.openxmlformats.org/officeDocument/2006/relationships" id="257" r:id="Ra7cdd2c9fc9d40fe"/>
    <p:sldId xmlns:r="http://schemas.openxmlformats.org/officeDocument/2006/relationships" id="258" r:id="Red7b180e89814c1c"/>
    <p:sldId xmlns:r="http://schemas.openxmlformats.org/officeDocument/2006/relationships" id="259" r:id="Rf58a742ff5134739"/>
    <p:sldId xmlns:r="http://schemas.openxmlformats.org/officeDocument/2006/relationships" id="260" r:id="R2498f9e1805b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5dd7afc6b4124" /><Relationship Type="http://schemas.openxmlformats.org/officeDocument/2006/relationships/slide" Target="/ppt/slides/slide1.xml" Id="R1641c0f8d1234ab0" /><Relationship Type="http://schemas.openxmlformats.org/officeDocument/2006/relationships/slide" Target="/ppt/slides/slide2.xml" Id="Ra7cdd2c9fc9d40fe" /><Relationship Type="http://schemas.openxmlformats.org/officeDocument/2006/relationships/slide" Target="/ppt/slides/slide3.xml" Id="Red7b180e89814c1c" /><Relationship Type="http://schemas.openxmlformats.org/officeDocument/2006/relationships/slide" Target="/ppt/slides/slide4.xml" Id="Rf58a742ff5134739" /><Relationship Type="http://schemas.openxmlformats.org/officeDocument/2006/relationships/slide" Target="/ppt/slides/slide5.xml" Id="R2498f9e1805b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e8454ba6349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49d1c707c4fab" /><Relationship Type="http://schemas.openxmlformats.org/officeDocument/2006/relationships/theme" Target="/ppt/slideMasters/theme/theme1.xml" Id="R67ebe2fff53e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49d1c707c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4d387a7e2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ce0b125ca4d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8391586cb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0e1a5b842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f1e35788b47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RØR-REN TJENESTER CZARNECKI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RØR-REN TJENESTER CZARNECKI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RØR-REN TJENESTER CZARNECKI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RØR-REN TJENESTER CZARNECKI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RØR-REN TJENESTER CZARNECKI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RØR-REN TJENESTER CZARNECKI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987 903 775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RØR-REN TJENESTER CZARNECKI</a:t>
            </a:r>
          </a:p>
        </p:txBody>
      </p:sp>
    </p:spTree>
  </p:cSld>
  <p:clrMapOvr>
    <a:masterClrMapping xmlns:a="http://schemas.openxmlformats.org/drawingml/2006/main"/>
  </p:clrMapOvr>
</p:sld>
</file>