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34e31d60c40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51eff205994b04"/>
  </p:sldMasterIdLst>
  <p:sldIdLst>
    <p:sldId xmlns:r="http://schemas.openxmlformats.org/officeDocument/2006/relationships" id="256" r:id="R731b1984d0144e73"/>
    <p:sldId xmlns:r="http://schemas.openxmlformats.org/officeDocument/2006/relationships" id="257" r:id="R8a9c63f7aa4f49d2"/>
    <p:sldId xmlns:r="http://schemas.openxmlformats.org/officeDocument/2006/relationships" id="258" r:id="R961c9d7ca2024b9b"/>
    <p:sldId xmlns:r="http://schemas.openxmlformats.org/officeDocument/2006/relationships" id="259" r:id="R07b90f2755424eaf"/>
    <p:sldId xmlns:r="http://schemas.openxmlformats.org/officeDocument/2006/relationships" id="260" r:id="R15096f255cae4c5c"/>
    <p:sldId xmlns:r="http://schemas.openxmlformats.org/officeDocument/2006/relationships" id="261" r:id="R523c1a94d7034a40"/>
    <p:sldId xmlns:r="http://schemas.openxmlformats.org/officeDocument/2006/relationships" id="262" r:id="Rc67d7ca80c68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51eff205994b04" /><Relationship Type="http://schemas.openxmlformats.org/officeDocument/2006/relationships/slide" Target="/ppt/slides/slide1.xml" Id="R731b1984d0144e73" /><Relationship Type="http://schemas.openxmlformats.org/officeDocument/2006/relationships/slide" Target="/ppt/slides/slide2.xml" Id="R8a9c63f7aa4f49d2" /><Relationship Type="http://schemas.openxmlformats.org/officeDocument/2006/relationships/slide" Target="/ppt/slides/slide3.xml" Id="R961c9d7ca2024b9b" /><Relationship Type="http://schemas.openxmlformats.org/officeDocument/2006/relationships/slide" Target="/ppt/slides/slide4.xml" Id="R07b90f2755424eaf" /><Relationship Type="http://schemas.openxmlformats.org/officeDocument/2006/relationships/slide" Target="/ppt/slides/slide5.xml" Id="R15096f255cae4c5c" /><Relationship Type="http://schemas.openxmlformats.org/officeDocument/2006/relationships/slide" Target="/ppt/slides/slide6.xml" Id="R523c1a94d7034a40" /><Relationship Type="http://schemas.openxmlformats.org/officeDocument/2006/relationships/slide" Target="/ppt/slides/slide7.xml" Id="Rc67d7ca80c68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2035e1c404b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f04be87cb46a8" /><Relationship Type="http://schemas.openxmlformats.org/officeDocument/2006/relationships/theme" Target="/ppt/slideMasters/theme/theme1.xml" Id="Rc0327769b848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3f04be87cb46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8c774bb87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9cf8c28fa43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bdbf525ea41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b34b0822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9ba383c554c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90092aa6342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460947aa94a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MÅLØY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MÅLØY RØR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6 091 541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183 653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6 188 284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STIG ARNE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 TROND VIGGO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MÅLØY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44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maalroe@online.no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987 904 747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MÅLØY RØR AS</a:t>
            </a:r>
          </a:p>
        </p:txBody>
      </p:sp>
    </p:spTree>
  </p:cSld>
  <p:clrMapOvr>
    <a:masterClrMapping xmlns:a="http://schemas.openxmlformats.org/drawingml/2006/main"/>
  </p:clrMapOvr>
</p:sld>
</file>