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f745d1ad22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aeb35ff031459a"/>
  </p:sldMasterIdLst>
  <p:sldIdLst>
    <p:sldId xmlns:r="http://schemas.openxmlformats.org/officeDocument/2006/relationships" id="256" r:id="R2d8c36f9ef594f60"/>
    <p:sldId xmlns:r="http://schemas.openxmlformats.org/officeDocument/2006/relationships" id="257" r:id="Rf612098850d34142"/>
    <p:sldId xmlns:r="http://schemas.openxmlformats.org/officeDocument/2006/relationships" id="258" r:id="R30c46af50947417e"/>
    <p:sldId xmlns:r="http://schemas.openxmlformats.org/officeDocument/2006/relationships" id="259" r:id="R715cf94816a74faa"/>
    <p:sldId xmlns:r="http://schemas.openxmlformats.org/officeDocument/2006/relationships" id="260" r:id="R12f3976254734731"/>
    <p:sldId xmlns:r="http://schemas.openxmlformats.org/officeDocument/2006/relationships" id="261" r:id="R1a29e820679c4b06"/>
    <p:sldId xmlns:r="http://schemas.openxmlformats.org/officeDocument/2006/relationships" id="262" r:id="Rf873ea7571754d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eb35ff031459a" /><Relationship Type="http://schemas.openxmlformats.org/officeDocument/2006/relationships/slide" Target="/ppt/slides/slide1.xml" Id="R2d8c36f9ef594f60" /><Relationship Type="http://schemas.openxmlformats.org/officeDocument/2006/relationships/slide" Target="/ppt/slides/slide2.xml" Id="Rf612098850d34142" /><Relationship Type="http://schemas.openxmlformats.org/officeDocument/2006/relationships/slide" Target="/ppt/slides/slide3.xml" Id="R30c46af50947417e" /><Relationship Type="http://schemas.openxmlformats.org/officeDocument/2006/relationships/slide" Target="/ppt/slides/slide4.xml" Id="R715cf94816a74faa" /><Relationship Type="http://schemas.openxmlformats.org/officeDocument/2006/relationships/slide" Target="/ppt/slides/slide5.xml" Id="R12f3976254734731" /><Relationship Type="http://schemas.openxmlformats.org/officeDocument/2006/relationships/slide" Target="/ppt/slides/slide6.xml" Id="R1a29e820679c4b06" /><Relationship Type="http://schemas.openxmlformats.org/officeDocument/2006/relationships/slide" Target="/ppt/slides/slide7.xml" Id="Rf873ea7571754d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63aea6adc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09e1d432744d0" /><Relationship Type="http://schemas.openxmlformats.org/officeDocument/2006/relationships/theme" Target="/ppt/slideMasters/theme/theme1.xml" Id="R7e5a732fdec4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c09e1d432744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ec181ab6f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feeb06f10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05790c58e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354165f1f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b53810e6f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18e9747db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954cd361d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SMØRBRØDSENTRALEN LAXEVAAG CATERING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SMØRBRØDSENTRALEN LAXEVAAG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SMØRBRØDSENTRALEN LAXEVAAG CATERING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SMØRBRØDSENTRALEN LAXEVAAG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SMØRBRØDSENTRALEN LAXEVAAG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SMØRBRØDSENTRALEN LAXEVAAG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8 021 799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450 188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6 014 605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SMØRBRØDSENTRALEN LAXEVAAG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ANNETHE HÅLAND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HÅLAND JACOBSEN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SMØRBRØDSENTRALEN LAXEVAAG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Sandbrekkevegen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5225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95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987 907 576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SMØRBRØDSENTRALEN LAXEVAAG CATERING AS</a:t>
            </a:r>
          </a:p>
        </p:txBody>
      </p:sp>
    </p:spTree>
  </p:cSld>
  <p:clrMapOvr>
    <a:masterClrMapping xmlns:a="http://schemas.openxmlformats.org/drawingml/2006/main"/>
  </p:clrMapOvr>
</p:sld>
</file>