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fd7b20efa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1a935484f4a7d"/>
  </p:sldMasterIdLst>
  <p:sldIdLst>
    <p:sldId xmlns:r="http://schemas.openxmlformats.org/officeDocument/2006/relationships" id="256" r:id="R67c03417028b48fb"/>
    <p:sldId xmlns:r="http://schemas.openxmlformats.org/officeDocument/2006/relationships" id="257" r:id="Rcbf19bfba8414364"/>
    <p:sldId xmlns:r="http://schemas.openxmlformats.org/officeDocument/2006/relationships" id="258" r:id="R8c1f99bcaa914225"/>
    <p:sldId xmlns:r="http://schemas.openxmlformats.org/officeDocument/2006/relationships" id="259" r:id="R0f27658c30af4d20"/>
    <p:sldId xmlns:r="http://schemas.openxmlformats.org/officeDocument/2006/relationships" id="260" r:id="R9467ba8b1d144b4a"/>
    <p:sldId xmlns:r="http://schemas.openxmlformats.org/officeDocument/2006/relationships" id="261" r:id="R43653d89f7bb4aad"/>
    <p:sldId xmlns:r="http://schemas.openxmlformats.org/officeDocument/2006/relationships" id="262" r:id="Rfd04921ffb2b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1a935484f4a7d" /><Relationship Type="http://schemas.openxmlformats.org/officeDocument/2006/relationships/slide" Target="/ppt/slides/slide1.xml" Id="R67c03417028b48fb" /><Relationship Type="http://schemas.openxmlformats.org/officeDocument/2006/relationships/slide" Target="/ppt/slides/slide2.xml" Id="Rcbf19bfba8414364" /><Relationship Type="http://schemas.openxmlformats.org/officeDocument/2006/relationships/slide" Target="/ppt/slides/slide3.xml" Id="R8c1f99bcaa914225" /><Relationship Type="http://schemas.openxmlformats.org/officeDocument/2006/relationships/slide" Target="/ppt/slides/slide4.xml" Id="R0f27658c30af4d20" /><Relationship Type="http://schemas.openxmlformats.org/officeDocument/2006/relationships/slide" Target="/ppt/slides/slide5.xml" Id="R9467ba8b1d144b4a" /><Relationship Type="http://schemas.openxmlformats.org/officeDocument/2006/relationships/slide" Target="/ppt/slides/slide6.xml" Id="R43653d89f7bb4aad" /><Relationship Type="http://schemas.openxmlformats.org/officeDocument/2006/relationships/slide" Target="/ppt/slides/slide7.xml" Id="Rfd04921ffb2b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53d5ef6c9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d0a69027e4ac9" /><Relationship Type="http://schemas.openxmlformats.org/officeDocument/2006/relationships/theme" Target="/ppt/slideMasters/theme/theme1.xml" Id="Rbb3709e73da9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d0a69027e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a63b5975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6bd6e17f6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6e23fb6ca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db4549f06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47860ef5249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b92c1cdbd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fc6a0205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ASSET MANAGEMENT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135 443 765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38 903 574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23 849 175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121 565 202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