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ac9bcb886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0273e9a484ad0"/>
  </p:sldMasterIdLst>
  <p:sldIdLst>
    <p:sldId xmlns:r="http://schemas.openxmlformats.org/officeDocument/2006/relationships" id="256" r:id="R5489963e80164a1a"/>
    <p:sldId xmlns:r="http://schemas.openxmlformats.org/officeDocument/2006/relationships" id="257" r:id="R31e4d01e8e0548c0"/>
    <p:sldId xmlns:r="http://schemas.openxmlformats.org/officeDocument/2006/relationships" id="258" r:id="Re0d4d8b64e1f415a"/>
    <p:sldId xmlns:r="http://schemas.openxmlformats.org/officeDocument/2006/relationships" id="259" r:id="Rdcc607adf133426a"/>
    <p:sldId xmlns:r="http://schemas.openxmlformats.org/officeDocument/2006/relationships" id="260" r:id="Ra8f059192260472f"/>
    <p:sldId xmlns:r="http://schemas.openxmlformats.org/officeDocument/2006/relationships" id="261" r:id="Rea04523ceed245f2"/>
    <p:sldId xmlns:r="http://schemas.openxmlformats.org/officeDocument/2006/relationships" id="262" r:id="R6e5d1955146d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0273e9a484ad0" /><Relationship Type="http://schemas.openxmlformats.org/officeDocument/2006/relationships/slide" Target="/ppt/slides/slide1.xml" Id="R5489963e80164a1a" /><Relationship Type="http://schemas.openxmlformats.org/officeDocument/2006/relationships/slide" Target="/ppt/slides/slide2.xml" Id="R31e4d01e8e0548c0" /><Relationship Type="http://schemas.openxmlformats.org/officeDocument/2006/relationships/slide" Target="/ppt/slides/slide3.xml" Id="Re0d4d8b64e1f415a" /><Relationship Type="http://schemas.openxmlformats.org/officeDocument/2006/relationships/slide" Target="/ppt/slides/slide4.xml" Id="Rdcc607adf133426a" /><Relationship Type="http://schemas.openxmlformats.org/officeDocument/2006/relationships/slide" Target="/ppt/slides/slide5.xml" Id="Ra8f059192260472f" /><Relationship Type="http://schemas.openxmlformats.org/officeDocument/2006/relationships/slide" Target="/ppt/slides/slide6.xml" Id="Rea04523ceed245f2" /><Relationship Type="http://schemas.openxmlformats.org/officeDocument/2006/relationships/slide" Target="/ppt/slides/slide7.xml" Id="R6e5d1955146d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9cd18bbe0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618c5e364f62" /><Relationship Type="http://schemas.openxmlformats.org/officeDocument/2006/relationships/theme" Target="/ppt/slideMasters/theme/theme1.xml" Id="R112f07c8794a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9618c5e36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ee4f6403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23fabe33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f5a15189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1f5945dda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9a57ad25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684f52ef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47108c9b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EIENDOM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EIENDOM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22 634 135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JOHAN FREDRIK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BEATE THERESE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Vålerenggata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02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987 911 204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