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d9c055b21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2063be02246a5"/>
  </p:sldMasterIdLst>
  <p:sldIdLst>
    <p:sldId xmlns:r="http://schemas.openxmlformats.org/officeDocument/2006/relationships" id="256" r:id="R4234a622cb764902"/>
    <p:sldId xmlns:r="http://schemas.openxmlformats.org/officeDocument/2006/relationships" id="257" r:id="R797f5e901b8f4304"/>
    <p:sldId xmlns:r="http://schemas.openxmlformats.org/officeDocument/2006/relationships" id="258" r:id="R1a1db453cdf74ace"/>
    <p:sldId xmlns:r="http://schemas.openxmlformats.org/officeDocument/2006/relationships" id="259" r:id="R7c0850e59fa346a3"/>
    <p:sldId xmlns:r="http://schemas.openxmlformats.org/officeDocument/2006/relationships" id="260" r:id="Rfe03c0caf27042d3"/>
    <p:sldId xmlns:r="http://schemas.openxmlformats.org/officeDocument/2006/relationships" id="261" r:id="R48d1c75258cb48d0"/>
    <p:sldId xmlns:r="http://schemas.openxmlformats.org/officeDocument/2006/relationships" id="262" r:id="Re4214efe18f8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2063be02246a5" /><Relationship Type="http://schemas.openxmlformats.org/officeDocument/2006/relationships/slide" Target="/ppt/slides/slide1.xml" Id="R4234a622cb764902" /><Relationship Type="http://schemas.openxmlformats.org/officeDocument/2006/relationships/slide" Target="/ppt/slides/slide2.xml" Id="R797f5e901b8f4304" /><Relationship Type="http://schemas.openxmlformats.org/officeDocument/2006/relationships/slide" Target="/ppt/slides/slide3.xml" Id="R1a1db453cdf74ace" /><Relationship Type="http://schemas.openxmlformats.org/officeDocument/2006/relationships/slide" Target="/ppt/slides/slide4.xml" Id="R7c0850e59fa346a3" /><Relationship Type="http://schemas.openxmlformats.org/officeDocument/2006/relationships/slide" Target="/ppt/slides/slide5.xml" Id="Rfe03c0caf27042d3" /><Relationship Type="http://schemas.openxmlformats.org/officeDocument/2006/relationships/slide" Target="/ppt/slides/slide6.xml" Id="R48d1c75258cb48d0" /><Relationship Type="http://schemas.openxmlformats.org/officeDocument/2006/relationships/slide" Target="/ppt/slides/slide7.xml" Id="Re4214efe18f8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f9fec4f81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0b575d9294e51" /><Relationship Type="http://schemas.openxmlformats.org/officeDocument/2006/relationships/theme" Target="/ppt/slideMasters/theme/theme1.xml" Id="R751757657a47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0b575d929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d9c2d6c1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3802ceaf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706830f6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eae08814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55565e42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373cff14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f32c9cd99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VVS- 24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VVS- 24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46 862 464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16 692 230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24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69F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post@vvs24.com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www.vvs24.com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VVS- 24 AS</a:t>
            </a:r>
          </a:p>
        </p:txBody>
      </p:sp>
    </p:spTree>
  </p:cSld>
  <p:clrMapOvr>
    <a:masterClrMapping xmlns:a="http://schemas.openxmlformats.org/drawingml/2006/main"/>
  </p:clrMapOvr>
</p:sld>
</file>