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d084a996c7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29186d86b4809"/>
  </p:sldMasterIdLst>
  <p:sldIdLst>
    <p:sldId xmlns:r="http://schemas.openxmlformats.org/officeDocument/2006/relationships" id="256" r:id="R4571310c3c6c4cbe"/>
    <p:sldId xmlns:r="http://schemas.openxmlformats.org/officeDocument/2006/relationships" id="257" r:id="Rd27ca6ab5fcf4f4e"/>
    <p:sldId xmlns:r="http://schemas.openxmlformats.org/officeDocument/2006/relationships" id="258" r:id="Re1658a8f05cc4fb8"/>
    <p:sldId xmlns:r="http://schemas.openxmlformats.org/officeDocument/2006/relationships" id="259" r:id="R63fad9b0a0d4475b"/>
    <p:sldId xmlns:r="http://schemas.openxmlformats.org/officeDocument/2006/relationships" id="260" r:id="R9b15632928844211"/>
    <p:sldId xmlns:r="http://schemas.openxmlformats.org/officeDocument/2006/relationships" id="261" r:id="Rc18e929741e74b92"/>
    <p:sldId xmlns:r="http://schemas.openxmlformats.org/officeDocument/2006/relationships" id="262" r:id="R04af287637ae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29186d86b4809" /><Relationship Type="http://schemas.openxmlformats.org/officeDocument/2006/relationships/slide" Target="/ppt/slides/slide1.xml" Id="R4571310c3c6c4cbe" /><Relationship Type="http://schemas.openxmlformats.org/officeDocument/2006/relationships/slide" Target="/ppt/slides/slide2.xml" Id="Rd27ca6ab5fcf4f4e" /><Relationship Type="http://schemas.openxmlformats.org/officeDocument/2006/relationships/slide" Target="/ppt/slides/slide3.xml" Id="Re1658a8f05cc4fb8" /><Relationship Type="http://schemas.openxmlformats.org/officeDocument/2006/relationships/slide" Target="/ppt/slides/slide4.xml" Id="R63fad9b0a0d4475b" /><Relationship Type="http://schemas.openxmlformats.org/officeDocument/2006/relationships/slide" Target="/ppt/slides/slide5.xml" Id="R9b15632928844211" /><Relationship Type="http://schemas.openxmlformats.org/officeDocument/2006/relationships/slide" Target="/ppt/slides/slide6.xml" Id="Rc18e929741e74b92" /><Relationship Type="http://schemas.openxmlformats.org/officeDocument/2006/relationships/slide" Target="/ppt/slides/slide7.xml" Id="R04af287637ae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b8ee2d8fe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7aa14f0064148" /><Relationship Type="http://schemas.openxmlformats.org/officeDocument/2006/relationships/theme" Target="/ppt/slideMasters/theme/theme1.xml" Id="R8bea50bef9be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7aa14f006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eed9d7dce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57f9a073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ea7807db1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6654b930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d6dc9a7d6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753ed3136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90cde8106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63 406 579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987 916 168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