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61441b6f149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eb0da699ce42a7"/>
  </p:sldMasterIdLst>
  <p:sldIdLst>
    <p:sldId xmlns:r="http://schemas.openxmlformats.org/officeDocument/2006/relationships" id="256" r:id="Ra2b518f5382e4ba8"/>
    <p:sldId xmlns:r="http://schemas.openxmlformats.org/officeDocument/2006/relationships" id="257" r:id="R34f01b2bbac14ef6"/>
    <p:sldId xmlns:r="http://schemas.openxmlformats.org/officeDocument/2006/relationships" id="258" r:id="R3840b3fd859f441f"/>
    <p:sldId xmlns:r="http://schemas.openxmlformats.org/officeDocument/2006/relationships" id="259" r:id="Rc62ee16a934f431b"/>
    <p:sldId xmlns:r="http://schemas.openxmlformats.org/officeDocument/2006/relationships" id="260" r:id="Rd24fadf8167d4f9a"/>
    <p:sldId xmlns:r="http://schemas.openxmlformats.org/officeDocument/2006/relationships" id="261" r:id="Rf9a1b4b20d904133"/>
    <p:sldId xmlns:r="http://schemas.openxmlformats.org/officeDocument/2006/relationships" id="262" r:id="R45b301e465b9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b0da699ce42a7" /><Relationship Type="http://schemas.openxmlformats.org/officeDocument/2006/relationships/slide" Target="/ppt/slides/slide1.xml" Id="Ra2b518f5382e4ba8" /><Relationship Type="http://schemas.openxmlformats.org/officeDocument/2006/relationships/slide" Target="/ppt/slides/slide2.xml" Id="R34f01b2bbac14ef6" /><Relationship Type="http://schemas.openxmlformats.org/officeDocument/2006/relationships/slide" Target="/ppt/slides/slide3.xml" Id="R3840b3fd859f441f" /><Relationship Type="http://schemas.openxmlformats.org/officeDocument/2006/relationships/slide" Target="/ppt/slides/slide4.xml" Id="Rc62ee16a934f431b" /><Relationship Type="http://schemas.openxmlformats.org/officeDocument/2006/relationships/slide" Target="/ppt/slides/slide5.xml" Id="Rd24fadf8167d4f9a" /><Relationship Type="http://schemas.openxmlformats.org/officeDocument/2006/relationships/slide" Target="/ppt/slides/slide6.xml" Id="Rf9a1b4b20d904133" /><Relationship Type="http://schemas.openxmlformats.org/officeDocument/2006/relationships/slide" Target="/ppt/slides/slide7.xml" Id="R45b301e465b9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df5142a55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4ad5813654c11" /><Relationship Type="http://schemas.openxmlformats.org/officeDocument/2006/relationships/theme" Target="/ppt/slideMasters/theme/theme1.xml" Id="Rf9cc55930f7a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f4ad5813654c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ba85f167d4b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a98fbe9ce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dc3c31a0e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f12fbe16043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7aad78207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746fb577c49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2c7bef33545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KILEN SMIE &amp; BLIKKENSLAGERVERKSTAD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SMIE &amp; BLIKKENSLAGERVERKSTAD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SMIE &amp; BLIKKENSLAGERVERKSTAD AS ble etablert [år] og holder til i Kviteseid.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SMIE &amp; BLIKKENSLAGERVERKSTAD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SMIE &amp; BLIKKENSLAGERVERKSTAD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SMIE &amp; BLIKKENSLAGERVERKSTAD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8 341 929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6 548 013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7 738 741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SMIE &amp; BLIKKENSLAGERVERKSTAD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SMIE &amp; BLIKKENSLAGERVERKSTAD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Kviteseidgata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3850 Kviteseid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987 924 594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SMIE &amp; BLIKKENSLAGERVERKSTAD AS</a:t>
            </a:r>
          </a:p>
        </p:txBody>
      </p:sp>
    </p:spTree>
  </p:cSld>
  <p:clrMapOvr>
    <a:masterClrMapping xmlns:a="http://schemas.openxmlformats.org/drawingml/2006/main"/>
  </p:clrMapOvr>
</p:sld>
</file>